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74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71" r:id="rId14"/>
    <p:sldId id="267" r:id="rId15"/>
    <p:sldId id="272" r:id="rId16"/>
    <p:sldId id="268" r:id="rId17"/>
    <p:sldId id="273" r:id="rId18"/>
    <p:sldId id="269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27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D982C6-FC58-40D3-A9EB-BBE24D59DF07}" v="50" dt="2026-05-13T10:54:51.5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90" d="100"/>
          <a:sy n="190" d="100"/>
        </p:scale>
        <p:origin x="15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cim Brandell" userId="e233c62b-af6c-4dfa-9d78-1884ab90d19d" providerId="ADAL" clId="{33D8C8D9-F949-47AF-BF9A-8E7C4D61379B}"/>
    <pc:docChg chg="undo custSel mod addSld delSld modSld sldOrd">
      <pc:chgData name="Joacim Brandell" userId="e233c62b-af6c-4dfa-9d78-1884ab90d19d" providerId="ADAL" clId="{33D8C8D9-F949-47AF-BF9A-8E7C4D61379B}" dt="2026-05-13T10:56:12.668" v="213" actId="207"/>
      <pc:docMkLst>
        <pc:docMk/>
      </pc:docMkLst>
      <pc:sldChg chg="del">
        <pc:chgData name="Joacim Brandell" userId="e233c62b-af6c-4dfa-9d78-1884ab90d19d" providerId="ADAL" clId="{33D8C8D9-F949-47AF-BF9A-8E7C4D61379B}" dt="2026-05-13T07:30:51.163" v="155" actId="2696"/>
        <pc:sldMkLst>
          <pc:docMk/>
          <pc:sldMk cId="0" sldId="257"/>
        </pc:sldMkLst>
      </pc:sldChg>
      <pc:sldChg chg="modSp">
        <pc:chgData name="Joacim Brandell" userId="e233c62b-af6c-4dfa-9d78-1884ab90d19d" providerId="ADAL" clId="{33D8C8D9-F949-47AF-BF9A-8E7C4D61379B}" dt="2026-05-13T07:36:30.006" v="191"/>
        <pc:sldMkLst>
          <pc:docMk/>
          <pc:sldMk cId="0" sldId="258"/>
        </pc:sldMkLst>
        <pc:spChg chg="mod">
          <ac:chgData name="Joacim Brandell" userId="e233c62b-af6c-4dfa-9d78-1884ab90d19d" providerId="ADAL" clId="{33D8C8D9-F949-47AF-BF9A-8E7C4D61379B}" dt="2026-05-13T07:36:30.006" v="191"/>
          <ac:spMkLst>
            <pc:docMk/>
            <pc:sldMk cId="0" sldId="258"/>
            <ac:spMk id="25" creationId="{00000000-0000-0000-0000-000000000000}"/>
          </ac:spMkLst>
        </pc:spChg>
      </pc:sldChg>
      <pc:sldChg chg="modSp">
        <pc:chgData name="Joacim Brandell" userId="e233c62b-af6c-4dfa-9d78-1884ab90d19d" providerId="ADAL" clId="{33D8C8D9-F949-47AF-BF9A-8E7C4D61379B}" dt="2026-05-13T07:36:26.138" v="190"/>
        <pc:sldMkLst>
          <pc:docMk/>
          <pc:sldMk cId="0" sldId="259"/>
        </pc:sldMkLst>
        <pc:spChg chg="mod">
          <ac:chgData name="Joacim Brandell" userId="e233c62b-af6c-4dfa-9d78-1884ab90d19d" providerId="ADAL" clId="{33D8C8D9-F949-47AF-BF9A-8E7C4D61379B}" dt="2026-05-13T07:36:26.138" v="190"/>
          <ac:spMkLst>
            <pc:docMk/>
            <pc:sldMk cId="0" sldId="259"/>
            <ac:spMk id="63" creationId="{00000000-0000-0000-0000-000000000000}"/>
          </ac:spMkLst>
        </pc:spChg>
      </pc:sldChg>
      <pc:sldChg chg="modSp">
        <pc:chgData name="Joacim Brandell" userId="e233c62b-af6c-4dfa-9d78-1884ab90d19d" providerId="ADAL" clId="{33D8C8D9-F949-47AF-BF9A-8E7C4D61379B}" dt="2026-05-13T07:36:19.349" v="189"/>
        <pc:sldMkLst>
          <pc:docMk/>
          <pc:sldMk cId="0" sldId="260"/>
        </pc:sldMkLst>
        <pc:spChg chg="mod">
          <ac:chgData name="Joacim Brandell" userId="e233c62b-af6c-4dfa-9d78-1884ab90d19d" providerId="ADAL" clId="{33D8C8D9-F949-47AF-BF9A-8E7C4D61379B}" dt="2026-05-13T07:36:19.349" v="189"/>
          <ac:spMkLst>
            <pc:docMk/>
            <pc:sldMk cId="0" sldId="260"/>
            <ac:spMk id="25" creationId="{00000000-0000-0000-0000-000000000000}"/>
          </ac:spMkLst>
        </pc:spChg>
      </pc:sldChg>
      <pc:sldChg chg="modSp">
        <pc:chgData name="Joacim Brandell" userId="e233c62b-af6c-4dfa-9d78-1884ab90d19d" providerId="ADAL" clId="{33D8C8D9-F949-47AF-BF9A-8E7C4D61379B}" dt="2026-05-13T07:36:13.756" v="188"/>
        <pc:sldMkLst>
          <pc:docMk/>
          <pc:sldMk cId="0" sldId="261"/>
        </pc:sldMkLst>
        <pc:spChg chg="mod">
          <ac:chgData name="Joacim Brandell" userId="e233c62b-af6c-4dfa-9d78-1884ab90d19d" providerId="ADAL" clId="{33D8C8D9-F949-47AF-BF9A-8E7C4D61379B}" dt="2026-05-13T07:36:13.756" v="188"/>
          <ac:spMkLst>
            <pc:docMk/>
            <pc:sldMk cId="0" sldId="261"/>
            <ac:spMk id="25" creationId="{00000000-0000-0000-0000-000000000000}"/>
          </ac:spMkLst>
        </pc:spChg>
      </pc:sldChg>
      <pc:sldChg chg="modSp">
        <pc:chgData name="Joacim Brandell" userId="e233c62b-af6c-4dfa-9d78-1884ab90d19d" providerId="ADAL" clId="{33D8C8D9-F949-47AF-BF9A-8E7C4D61379B}" dt="2026-05-13T07:35:51.108" v="187"/>
        <pc:sldMkLst>
          <pc:docMk/>
          <pc:sldMk cId="0" sldId="262"/>
        </pc:sldMkLst>
        <pc:spChg chg="mod">
          <ac:chgData name="Joacim Brandell" userId="e233c62b-af6c-4dfa-9d78-1884ab90d19d" providerId="ADAL" clId="{33D8C8D9-F949-47AF-BF9A-8E7C4D61379B}" dt="2026-05-13T07:35:51.108" v="187"/>
          <ac:spMkLst>
            <pc:docMk/>
            <pc:sldMk cId="0" sldId="262"/>
            <ac:spMk id="18" creationId="{00000000-0000-0000-0000-000000000000}"/>
          </ac:spMkLst>
        </pc:spChg>
      </pc:sldChg>
      <pc:sldChg chg="modSp">
        <pc:chgData name="Joacim Brandell" userId="e233c62b-af6c-4dfa-9d78-1884ab90d19d" providerId="ADAL" clId="{33D8C8D9-F949-47AF-BF9A-8E7C4D61379B}" dt="2026-05-13T07:35:36.889" v="185"/>
        <pc:sldMkLst>
          <pc:docMk/>
          <pc:sldMk cId="0" sldId="263"/>
        </pc:sldMkLst>
        <pc:spChg chg="mod">
          <ac:chgData name="Joacim Brandell" userId="e233c62b-af6c-4dfa-9d78-1884ab90d19d" providerId="ADAL" clId="{33D8C8D9-F949-47AF-BF9A-8E7C4D61379B}" dt="2026-05-13T07:35:36.889" v="185"/>
          <ac:spMkLst>
            <pc:docMk/>
            <pc:sldMk cId="0" sldId="263"/>
            <ac:spMk id="26" creationId="{00000000-0000-0000-0000-000000000000}"/>
          </ac:spMkLst>
        </pc:spChg>
      </pc:sldChg>
      <pc:sldChg chg="modSp">
        <pc:chgData name="Joacim Brandell" userId="e233c62b-af6c-4dfa-9d78-1884ab90d19d" providerId="ADAL" clId="{33D8C8D9-F949-47AF-BF9A-8E7C4D61379B}" dt="2026-05-13T07:35:32.333" v="184"/>
        <pc:sldMkLst>
          <pc:docMk/>
          <pc:sldMk cId="0" sldId="264"/>
        </pc:sldMkLst>
        <pc:spChg chg="mod">
          <ac:chgData name="Joacim Brandell" userId="e233c62b-af6c-4dfa-9d78-1884ab90d19d" providerId="ADAL" clId="{33D8C8D9-F949-47AF-BF9A-8E7C4D61379B}" dt="2026-05-13T07:35:32.333" v="184"/>
          <ac:spMkLst>
            <pc:docMk/>
            <pc:sldMk cId="0" sldId="264"/>
            <ac:spMk id="32" creationId="{00000000-0000-0000-0000-000000000000}"/>
          </ac:spMkLst>
        </pc:spChg>
      </pc:sldChg>
      <pc:sldChg chg="modSp">
        <pc:chgData name="Joacim Brandell" userId="e233c62b-af6c-4dfa-9d78-1884ab90d19d" providerId="ADAL" clId="{33D8C8D9-F949-47AF-BF9A-8E7C4D61379B}" dt="2026-05-13T07:35:25.680" v="183"/>
        <pc:sldMkLst>
          <pc:docMk/>
          <pc:sldMk cId="0" sldId="265"/>
        </pc:sldMkLst>
        <pc:spChg chg="mod">
          <ac:chgData name="Joacim Brandell" userId="e233c62b-af6c-4dfa-9d78-1884ab90d19d" providerId="ADAL" clId="{33D8C8D9-F949-47AF-BF9A-8E7C4D61379B}" dt="2026-05-13T07:35:25.680" v="183"/>
          <ac:spMkLst>
            <pc:docMk/>
            <pc:sldMk cId="0" sldId="265"/>
            <ac:spMk id="37" creationId="{00000000-0000-0000-0000-000000000000}"/>
          </ac:spMkLst>
        </pc:spChg>
      </pc:sldChg>
      <pc:sldChg chg="modSp ord">
        <pc:chgData name="Joacim Brandell" userId="e233c62b-af6c-4dfa-9d78-1884ab90d19d" providerId="ADAL" clId="{33D8C8D9-F949-47AF-BF9A-8E7C4D61379B}" dt="2026-05-13T07:35:21.294" v="182"/>
        <pc:sldMkLst>
          <pc:docMk/>
          <pc:sldMk cId="0" sldId="266"/>
        </pc:sldMkLst>
        <pc:spChg chg="mod">
          <ac:chgData name="Joacim Brandell" userId="e233c62b-af6c-4dfa-9d78-1884ab90d19d" providerId="ADAL" clId="{33D8C8D9-F949-47AF-BF9A-8E7C4D61379B}" dt="2026-05-13T07:35:21.294" v="182"/>
          <ac:spMkLst>
            <pc:docMk/>
            <pc:sldMk cId="0" sldId="266"/>
            <ac:spMk id="30" creationId="{00000000-0000-0000-0000-000000000000}"/>
          </ac:spMkLst>
        </pc:spChg>
      </pc:sldChg>
      <pc:sldChg chg="modSp mod">
        <pc:chgData name="Joacim Brandell" userId="e233c62b-af6c-4dfa-9d78-1884ab90d19d" providerId="ADAL" clId="{33D8C8D9-F949-47AF-BF9A-8E7C4D61379B}" dt="2026-05-13T07:35:07.110" v="179"/>
        <pc:sldMkLst>
          <pc:docMk/>
          <pc:sldMk cId="0" sldId="267"/>
        </pc:sldMkLst>
        <pc:spChg chg="mod">
          <ac:chgData name="Joacim Brandell" userId="e233c62b-af6c-4dfa-9d78-1884ab90d19d" providerId="ADAL" clId="{33D8C8D9-F949-47AF-BF9A-8E7C4D61379B}" dt="2026-05-13T07:35:07.110" v="179"/>
          <ac:spMkLst>
            <pc:docMk/>
            <pc:sldMk cId="0" sldId="267"/>
            <ac:spMk id="38" creationId="{00000000-0000-0000-0000-000000000000}"/>
          </ac:spMkLst>
        </pc:spChg>
      </pc:sldChg>
      <pc:sldChg chg="modSp mod ord">
        <pc:chgData name="Joacim Brandell" userId="e233c62b-af6c-4dfa-9d78-1884ab90d19d" providerId="ADAL" clId="{33D8C8D9-F949-47AF-BF9A-8E7C4D61379B}" dt="2026-05-13T07:34:53.178" v="177" actId="20577"/>
        <pc:sldMkLst>
          <pc:docMk/>
          <pc:sldMk cId="0" sldId="268"/>
        </pc:sldMkLst>
        <pc:spChg chg="mod">
          <ac:chgData name="Joacim Brandell" userId="e233c62b-af6c-4dfa-9d78-1884ab90d19d" providerId="ADAL" clId="{33D8C8D9-F949-47AF-BF9A-8E7C4D61379B}" dt="2026-05-13T07:34:53.178" v="177" actId="20577"/>
          <ac:spMkLst>
            <pc:docMk/>
            <pc:sldMk cId="0" sldId="268"/>
            <ac:spMk id="21" creationId="{00000000-0000-0000-0000-000000000000}"/>
          </ac:spMkLst>
        </pc:spChg>
      </pc:sldChg>
      <pc:sldChg chg="modSp mod">
        <pc:chgData name="Joacim Brandell" userId="e233c62b-af6c-4dfa-9d78-1884ab90d19d" providerId="ADAL" clId="{33D8C8D9-F949-47AF-BF9A-8E7C4D61379B}" dt="2026-05-13T07:34:31.584" v="171"/>
        <pc:sldMkLst>
          <pc:docMk/>
          <pc:sldMk cId="0" sldId="269"/>
        </pc:sldMkLst>
        <pc:spChg chg="mod">
          <ac:chgData name="Joacim Brandell" userId="e233c62b-af6c-4dfa-9d78-1884ab90d19d" providerId="ADAL" clId="{33D8C8D9-F949-47AF-BF9A-8E7C4D61379B}" dt="2026-05-13T07:34:31.584" v="171"/>
          <ac:spMkLst>
            <pc:docMk/>
            <pc:sldMk cId="0" sldId="269"/>
            <ac:spMk id="15" creationId="{00000000-0000-0000-0000-000000000000}"/>
          </ac:spMkLst>
        </pc:spChg>
      </pc:sldChg>
      <pc:sldChg chg="addSp delSp modSp add mod ord setBg">
        <pc:chgData name="Joacim Brandell" userId="e233c62b-af6c-4dfa-9d78-1884ab90d19d" providerId="ADAL" clId="{33D8C8D9-F949-47AF-BF9A-8E7C4D61379B}" dt="2026-05-13T10:55:00.102" v="212" actId="14100"/>
        <pc:sldMkLst>
          <pc:docMk/>
          <pc:sldMk cId="0" sldId="270"/>
        </pc:sldMkLst>
        <pc:spChg chg="mod">
          <ac:chgData name="Joacim Brandell" userId="e233c62b-af6c-4dfa-9d78-1884ab90d19d" providerId="ADAL" clId="{33D8C8D9-F949-47AF-BF9A-8E7C4D61379B}" dt="2026-05-13T06:16:10.676" v="15" actId="1076"/>
          <ac:spMkLst>
            <pc:docMk/>
            <pc:sldMk cId="0" sldId="270"/>
            <ac:spMk id="6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10:54:51.596" v="210" actId="164"/>
          <ac:spMkLst>
            <pc:docMk/>
            <pc:sldMk cId="0" sldId="270"/>
            <ac:spMk id="24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10:54:51.596" v="210" actId="164"/>
          <ac:spMkLst>
            <pc:docMk/>
            <pc:sldMk cId="0" sldId="270"/>
            <ac:spMk id="26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10:55:00.102" v="212" actId="14100"/>
          <ac:spMkLst>
            <pc:docMk/>
            <pc:sldMk cId="0" sldId="270"/>
            <ac:spMk id="27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6:15:36.575" v="10" actId="1076"/>
          <ac:spMkLst>
            <pc:docMk/>
            <pc:sldMk cId="0" sldId="270"/>
            <ac:spMk id="28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6:15:36.575" v="10" actId="1076"/>
          <ac:spMkLst>
            <pc:docMk/>
            <pc:sldMk cId="0" sldId="270"/>
            <ac:spMk id="30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6:16:04.121" v="14" actId="14100"/>
          <ac:spMkLst>
            <pc:docMk/>
            <pc:sldMk cId="0" sldId="270"/>
            <ac:spMk id="31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6:19:34.549" v="43" actId="1076"/>
          <ac:spMkLst>
            <pc:docMk/>
            <pc:sldMk cId="0" sldId="270"/>
            <ac:spMk id="32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6:19:34.549" v="43" actId="1076"/>
          <ac:spMkLst>
            <pc:docMk/>
            <pc:sldMk cId="0" sldId="270"/>
            <ac:spMk id="34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6:19:37.161" v="44" actId="14100"/>
          <ac:spMkLst>
            <pc:docMk/>
            <pc:sldMk cId="0" sldId="270"/>
            <ac:spMk id="35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6:19:17.957" v="41" actId="1076"/>
          <ac:spMkLst>
            <pc:docMk/>
            <pc:sldMk cId="0" sldId="270"/>
            <ac:spMk id="36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6:19:17.957" v="41" actId="1076"/>
          <ac:spMkLst>
            <pc:docMk/>
            <pc:sldMk cId="0" sldId="270"/>
            <ac:spMk id="38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6:19:17.957" v="41" actId="1076"/>
          <ac:spMkLst>
            <pc:docMk/>
            <pc:sldMk cId="0" sldId="270"/>
            <ac:spMk id="39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6:18:23.835" v="36" actId="1076"/>
          <ac:spMkLst>
            <pc:docMk/>
            <pc:sldMk cId="0" sldId="270"/>
            <ac:spMk id="40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6:18:23.835" v="36" actId="1076"/>
          <ac:spMkLst>
            <pc:docMk/>
            <pc:sldMk cId="0" sldId="270"/>
            <ac:spMk id="41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6:17:46.778" v="33" actId="14100"/>
          <ac:spMkLst>
            <pc:docMk/>
            <pc:sldMk cId="0" sldId="270"/>
            <ac:spMk id="42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6:17:46.778" v="33" actId="14100"/>
          <ac:spMkLst>
            <pc:docMk/>
            <pc:sldMk cId="0" sldId="270"/>
            <ac:spMk id="43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6:17:24.045" v="31" actId="1076"/>
          <ac:spMkLst>
            <pc:docMk/>
            <pc:sldMk cId="0" sldId="270"/>
            <ac:spMk id="44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6:17:24.045" v="31" actId="1076"/>
          <ac:spMkLst>
            <pc:docMk/>
            <pc:sldMk cId="0" sldId="270"/>
            <ac:spMk id="45" creationId="{00000000-0000-0000-0000-000000000000}"/>
          </ac:spMkLst>
        </pc:spChg>
        <pc:spChg chg="del mod">
          <ac:chgData name="Joacim Brandell" userId="e233c62b-af6c-4dfa-9d78-1884ab90d19d" providerId="ADAL" clId="{33D8C8D9-F949-47AF-BF9A-8E7C4D61379B}" dt="2026-05-13T07:31:13.132" v="156" actId="478"/>
          <ac:spMkLst>
            <pc:docMk/>
            <pc:sldMk cId="0" sldId="270"/>
            <ac:spMk id="47" creationId="{00000000-0000-0000-0000-000000000000}"/>
          </ac:spMkLst>
        </pc:spChg>
        <pc:spChg chg="add mod">
          <ac:chgData name="Joacim Brandell" userId="e233c62b-af6c-4dfa-9d78-1884ab90d19d" providerId="ADAL" clId="{33D8C8D9-F949-47AF-BF9A-8E7C4D61379B}" dt="2026-05-13T06:19:20.236" v="42" actId="14100"/>
          <ac:spMkLst>
            <pc:docMk/>
            <pc:sldMk cId="0" sldId="270"/>
            <ac:spMk id="48" creationId="{997393D9-8383-56B6-49D3-9F17E1389157}"/>
          </ac:spMkLst>
        </pc:spChg>
        <pc:spChg chg="add mod">
          <ac:chgData name="Joacim Brandell" userId="e233c62b-af6c-4dfa-9d78-1884ab90d19d" providerId="ADAL" clId="{33D8C8D9-F949-47AF-BF9A-8E7C4D61379B}" dt="2026-05-13T07:35:15.983" v="181"/>
          <ac:spMkLst>
            <pc:docMk/>
            <pc:sldMk cId="0" sldId="270"/>
            <ac:spMk id="49" creationId="{4A8C04F0-594B-0478-F6D8-C14FE41D68A6}"/>
          </ac:spMkLst>
        </pc:spChg>
        <pc:spChg chg="add mod">
          <ac:chgData name="Joacim Brandell" userId="e233c62b-af6c-4dfa-9d78-1884ab90d19d" providerId="ADAL" clId="{33D8C8D9-F949-47AF-BF9A-8E7C4D61379B}" dt="2026-05-13T10:54:23.046" v="202" actId="571"/>
          <ac:spMkLst>
            <pc:docMk/>
            <pc:sldMk cId="0" sldId="270"/>
            <ac:spMk id="50" creationId="{554A033B-C107-B8B1-55AA-98F411B3ECA2}"/>
          </ac:spMkLst>
        </pc:spChg>
        <pc:grpChg chg="add mod">
          <ac:chgData name="Joacim Brandell" userId="e233c62b-af6c-4dfa-9d78-1884ab90d19d" providerId="ADAL" clId="{33D8C8D9-F949-47AF-BF9A-8E7C4D61379B}" dt="2026-05-13T10:54:56.686" v="211" actId="1076"/>
          <ac:grpSpMkLst>
            <pc:docMk/>
            <pc:sldMk cId="0" sldId="270"/>
            <ac:grpSpMk id="51" creationId="{4239F6D1-FC18-D7B6-581B-08BC493E9374}"/>
          </ac:grpSpMkLst>
        </pc:grpChg>
        <pc:picChg chg="mod">
          <ac:chgData name="Joacim Brandell" userId="e233c62b-af6c-4dfa-9d78-1884ab90d19d" providerId="ADAL" clId="{33D8C8D9-F949-47AF-BF9A-8E7C4D61379B}" dt="2026-05-13T10:54:51.596" v="210" actId="164"/>
          <ac:picMkLst>
            <pc:docMk/>
            <pc:sldMk cId="0" sldId="270"/>
            <ac:picMk id="25" creationId="{00000000-0000-0000-0000-000000000000}"/>
          </ac:picMkLst>
        </pc:picChg>
        <pc:picChg chg="mod">
          <ac:chgData name="Joacim Brandell" userId="e233c62b-af6c-4dfa-9d78-1884ab90d19d" providerId="ADAL" clId="{33D8C8D9-F949-47AF-BF9A-8E7C4D61379B}" dt="2026-05-13T06:15:36.575" v="10" actId="1076"/>
          <ac:picMkLst>
            <pc:docMk/>
            <pc:sldMk cId="0" sldId="270"/>
            <ac:picMk id="29" creationId="{00000000-0000-0000-0000-000000000000}"/>
          </ac:picMkLst>
        </pc:picChg>
        <pc:picChg chg="mod">
          <ac:chgData name="Joacim Brandell" userId="e233c62b-af6c-4dfa-9d78-1884ab90d19d" providerId="ADAL" clId="{33D8C8D9-F949-47AF-BF9A-8E7C4D61379B}" dt="2026-05-13T06:19:34.549" v="43" actId="1076"/>
          <ac:picMkLst>
            <pc:docMk/>
            <pc:sldMk cId="0" sldId="270"/>
            <ac:picMk id="33" creationId="{00000000-0000-0000-0000-000000000000}"/>
          </ac:picMkLst>
        </pc:picChg>
        <pc:picChg chg="mod">
          <ac:chgData name="Joacim Brandell" userId="e233c62b-af6c-4dfa-9d78-1884ab90d19d" providerId="ADAL" clId="{33D8C8D9-F949-47AF-BF9A-8E7C4D61379B}" dt="2026-05-13T06:19:17.957" v="41" actId="1076"/>
          <ac:picMkLst>
            <pc:docMk/>
            <pc:sldMk cId="0" sldId="270"/>
            <ac:picMk id="37" creationId="{00000000-0000-0000-0000-000000000000}"/>
          </ac:picMkLst>
        </pc:picChg>
        <pc:picChg chg="add mod">
          <ac:chgData name="Joacim Brandell" userId="e233c62b-af6c-4dfa-9d78-1884ab90d19d" providerId="ADAL" clId="{33D8C8D9-F949-47AF-BF9A-8E7C4D61379B}" dt="2026-05-13T10:54:23.046" v="202" actId="571"/>
          <ac:picMkLst>
            <pc:docMk/>
            <pc:sldMk cId="0" sldId="270"/>
            <ac:picMk id="47" creationId="{3715A721-B174-7757-5587-8ABECA5E1B59}"/>
          </ac:picMkLst>
        </pc:picChg>
      </pc:sldChg>
      <pc:sldChg chg="addSp delSp modSp add mod ord setBg">
        <pc:chgData name="Joacim Brandell" userId="e233c62b-af6c-4dfa-9d78-1884ab90d19d" providerId="ADAL" clId="{33D8C8D9-F949-47AF-BF9A-8E7C4D61379B}" dt="2026-05-13T07:35:10.781" v="180"/>
        <pc:sldMkLst>
          <pc:docMk/>
          <pc:sldMk cId="0" sldId="271"/>
        </pc:sldMkLst>
        <pc:spChg chg="del">
          <ac:chgData name="Joacim Brandell" userId="e233c62b-af6c-4dfa-9d78-1884ab90d19d" providerId="ADAL" clId="{33D8C8D9-F949-47AF-BF9A-8E7C4D61379B}" dt="2026-05-13T07:31:24.695" v="158" actId="478"/>
          <ac:spMkLst>
            <pc:docMk/>
            <pc:sldMk cId="0" sldId="271"/>
            <ac:spMk id="48" creationId="{00000000-0000-0000-0000-000000000000}"/>
          </ac:spMkLst>
        </pc:spChg>
        <pc:spChg chg="add mod">
          <ac:chgData name="Joacim Brandell" userId="e233c62b-af6c-4dfa-9d78-1884ab90d19d" providerId="ADAL" clId="{33D8C8D9-F949-47AF-BF9A-8E7C4D61379B}" dt="2026-05-13T07:35:10.781" v="180"/>
          <ac:spMkLst>
            <pc:docMk/>
            <pc:sldMk cId="0" sldId="271"/>
            <ac:spMk id="49" creationId="{58179B25-52CF-3B5B-D456-706EFFF416A1}"/>
          </ac:spMkLst>
        </pc:spChg>
      </pc:sldChg>
      <pc:sldChg chg="addSp delSp modSp add mod setBg">
        <pc:chgData name="Joacim Brandell" userId="e233c62b-af6c-4dfa-9d78-1884ab90d19d" providerId="ADAL" clId="{33D8C8D9-F949-47AF-BF9A-8E7C4D61379B}" dt="2026-05-13T07:35:03.341" v="178"/>
        <pc:sldMkLst>
          <pc:docMk/>
          <pc:sldMk cId="0" sldId="272"/>
        </pc:sldMkLst>
        <pc:spChg chg="del">
          <ac:chgData name="Joacim Brandell" userId="e233c62b-af6c-4dfa-9d78-1884ab90d19d" providerId="ADAL" clId="{33D8C8D9-F949-47AF-BF9A-8E7C4D61379B}" dt="2026-05-13T07:31:32.731" v="160" actId="478"/>
          <ac:spMkLst>
            <pc:docMk/>
            <pc:sldMk cId="0" sldId="272"/>
            <ac:spMk id="57" creationId="{00000000-0000-0000-0000-000000000000}"/>
          </ac:spMkLst>
        </pc:spChg>
        <pc:spChg chg="add mod">
          <ac:chgData name="Joacim Brandell" userId="e233c62b-af6c-4dfa-9d78-1884ab90d19d" providerId="ADAL" clId="{33D8C8D9-F949-47AF-BF9A-8E7C4D61379B}" dt="2026-05-13T07:35:03.341" v="178"/>
          <ac:spMkLst>
            <pc:docMk/>
            <pc:sldMk cId="0" sldId="272"/>
            <ac:spMk id="58" creationId="{3F86065A-2715-B637-EDB7-7E96F6DF7743}"/>
          </ac:spMkLst>
        </pc:spChg>
        <pc:picChg chg="mod">
          <ac:chgData name="Joacim Brandell" userId="e233c62b-af6c-4dfa-9d78-1884ab90d19d" providerId="ADAL" clId="{33D8C8D9-F949-47AF-BF9A-8E7C4D61379B}" dt="2026-05-13T06:35:35.720" v="52" actId="207"/>
          <ac:picMkLst>
            <pc:docMk/>
            <pc:sldMk cId="0" sldId="272"/>
            <ac:picMk id="36" creationId="{00000000-0000-0000-0000-000000000000}"/>
          </ac:picMkLst>
        </pc:picChg>
        <pc:picChg chg="mod">
          <ac:chgData name="Joacim Brandell" userId="e233c62b-af6c-4dfa-9d78-1884ab90d19d" providerId="ADAL" clId="{33D8C8D9-F949-47AF-BF9A-8E7C4D61379B}" dt="2026-05-13T06:35:31.664" v="51" actId="207"/>
          <ac:picMkLst>
            <pc:docMk/>
            <pc:sldMk cId="0" sldId="272"/>
            <ac:picMk id="40" creationId="{00000000-0000-0000-0000-000000000000}"/>
          </ac:picMkLst>
        </pc:picChg>
        <pc:picChg chg="mod">
          <ac:chgData name="Joacim Brandell" userId="e233c62b-af6c-4dfa-9d78-1884ab90d19d" providerId="ADAL" clId="{33D8C8D9-F949-47AF-BF9A-8E7C4D61379B}" dt="2026-05-13T06:35:43.132" v="53" actId="207"/>
          <ac:picMkLst>
            <pc:docMk/>
            <pc:sldMk cId="0" sldId="272"/>
            <ac:picMk id="52" creationId="{00000000-0000-0000-0000-000000000000}"/>
          </ac:picMkLst>
        </pc:picChg>
      </pc:sldChg>
      <pc:sldChg chg="addSp delSp modSp add mod setBg">
        <pc:chgData name="Joacim Brandell" userId="e233c62b-af6c-4dfa-9d78-1884ab90d19d" providerId="ADAL" clId="{33D8C8D9-F949-47AF-BF9A-8E7C4D61379B}" dt="2026-05-13T10:56:12.668" v="213" actId="207"/>
        <pc:sldMkLst>
          <pc:docMk/>
          <pc:sldMk cId="0" sldId="273"/>
        </pc:sldMkLst>
        <pc:spChg chg="del">
          <ac:chgData name="Joacim Brandell" userId="e233c62b-af6c-4dfa-9d78-1884ab90d19d" providerId="ADAL" clId="{33D8C8D9-F949-47AF-BF9A-8E7C4D61379B}" dt="2026-05-13T07:31:40.220" v="162" actId="478"/>
          <ac:spMkLst>
            <pc:docMk/>
            <pc:sldMk cId="0" sldId="273"/>
            <ac:spMk id="41" creationId="{00000000-0000-0000-0000-000000000000}"/>
          </ac:spMkLst>
        </pc:spChg>
        <pc:spChg chg="add mod">
          <ac:chgData name="Joacim Brandell" userId="e233c62b-af6c-4dfa-9d78-1884ab90d19d" providerId="ADAL" clId="{33D8C8D9-F949-47AF-BF9A-8E7C4D61379B}" dt="2026-05-13T07:34:39.879" v="174" actId="20577"/>
          <ac:spMkLst>
            <pc:docMk/>
            <pc:sldMk cId="0" sldId="273"/>
            <ac:spMk id="42" creationId="{3137F79E-4683-75FB-D9E7-017A9C9B993E}"/>
          </ac:spMkLst>
        </pc:spChg>
        <pc:picChg chg="mod">
          <ac:chgData name="Joacim Brandell" userId="e233c62b-af6c-4dfa-9d78-1884ab90d19d" providerId="ADAL" clId="{33D8C8D9-F949-47AF-BF9A-8E7C4D61379B}" dt="2026-05-13T10:56:12.668" v="213" actId="207"/>
          <ac:picMkLst>
            <pc:docMk/>
            <pc:sldMk cId="0" sldId="273"/>
            <ac:picMk id="13" creationId="{00000000-0000-0000-0000-000000000000}"/>
          </ac:picMkLst>
        </pc:picChg>
      </pc:sldChg>
      <pc:sldChg chg="addSp delSp modSp add mod setBg">
        <pc:chgData name="Joacim Brandell" userId="e233c62b-af6c-4dfa-9d78-1884ab90d19d" providerId="ADAL" clId="{33D8C8D9-F949-47AF-BF9A-8E7C4D61379B}" dt="2026-05-13T07:30:43.932" v="154" actId="1076"/>
        <pc:sldMkLst>
          <pc:docMk/>
          <pc:sldMk cId="0" sldId="274"/>
        </pc:sldMkLst>
        <pc:spChg chg="mod">
          <ac:chgData name="Joacim Brandell" userId="e233c62b-af6c-4dfa-9d78-1884ab90d19d" providerId="ADAL" clId="{33D8C8D9-F949-47AF-BF9A-8E7C4D61379B}" dt="2026-05-13T06:37:53.148" v="58" actId="14100"/>
          <ac:spMkLst>
            <pc:docMk/>
            <pc:sldMk cId="0" sldId="274"/>
            <ac:spMk id="3" creationId="{00000000-0000-0000-0000-000000000000}"/>
          </ac:spMkLst>
        </pc:spChg>
        <pc:spChg chg="mod topLvl">
          <ac:chgData name="Joacim Brandell" userId="e233c62b-af6c-4dfa-9d78-1884ab90d19d" providerId="ADAL" clId="{33D8C8D9-F949-47AF-BF9A-8E7C4D61379B}" dt="2026-05-13T07:29:23.060" v="142" actId="164"/>
          <ac:spMkLst>
            <pc:docMk/>
            <pc:sldMk cId="0" sldId="274"/>
            <ac:spMk id="4" creationId="{00000000-0000-0000-0000-000000000000}"/>
          </ac:spMkLst>
        </pc:spChg>
        <pc:spChg chg="mod topLvl">
          <ac:chgData name="Joacim Brandell" userId="e233c62b-af6c-4dfa-9d78-1884ab90d19d" providerId="ADAL" clId="{33D8C8D9-F949-47AF-BF9A-8E7C4D61379B}" dt="2026-05-13T07:29:23.060" v="142" actId="164"/>
          <ac:spMkLst>
            <pc:docMk/>
            <pc:sldMk cId="0" sldId="274"/>
            <ac:spMk id="5" creationId="{00000000-0000-0000-0000-000000000000}"/>
          </ac:spMkLst>
        </pc:spChg>
        <pc:spChg chg="mod topLvl">
          <ac:chgData name="Joacim Brandell" userId="e233c62b-af6c-4dfa-9d78-1884ab90d19d" providerId="ADAL" clId="{33D8C8D9-F949-47AF-BF9A-8E7C4D61379B}" dt="2026-05-13T07:29:23.060" v="142" actId="164"/>
          <ac:spMkLst>
            <pc:docMk/>
            <pc:sldMk cId="0" sldId="274"/>
            <ac:spMk id="6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10.270" v="95" actId="478"/>
          <ac:spMkLst>
            <pc:docMk/>
            <pc:sldMk cId="0" sldId="274"/>
            <ac:spMk id="7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10.270" v="95" actId="478"/>
          <ac:spMkLst>
            <pc:docMk/>
            <pc:sldMk cId="0" sldId="274"/>
            <ac:spMk id="8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10.270" v="95" actId="478"/>
          <ac:spMkLst>
            <pc:docMk/>
            <pc:sldMk cId="0" sldId="274"/>
            <ac:spMk id="9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10.270" v="95" actId="478"/>
          <ac:spMkLst>
            <pc:docMk/>
            <pc:sldMk cId="0" sldId="274"/>
            <ac:spMk id="10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10.270" v="95" actId="478"/>
          <ac:spMkLst>
            <pc:docMk/>
            <pc:sldMk cId="0" sldId="274"/>
            <ac:spMk id="11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10.270" v="95" actId="478"/>
          <ac:spMkLst>
            <pc:docMk/>
            <pc:sldMk cId="0" sldId="274"/>
            <ac:spMk id="12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10.270" v="95" actId="478"/>
          <ac:spMkLst>
            <pc:docMk/>
            <pc:sldMk cId="0" sldId="274"/>
            <ac:spMk id="13" creationId="{00000000-0000-0000-0000-000000000000}"/>
          </ac:spMkLst>
        </pc:spChg>
        <pc:spChg chg="mod topLvl">
          <ac:chgData name="Joacim Brandell" userId="e233c62b-af6c-4dfa-9d78-1884ab90d19d" providerId="ADAL" clId="{33D8C8D9-F949-47AF-BF9A-8E7C4D61379B}" dt="2026-05-13T07:29:13.079" v="141" actId="164"/>
          <ac:spMkLst>
            <pc:docMk/>
            <pc:sldMk cId="0" sldId="274"/>
            <ac:spMk id="14" creationId="{00000000-0000-0000-0000-000000000000}"/>
          </ac:spMkLst>
        </pc:spChg>
        <pc:spChg chg="mod topLvl">
          <ac:chgData name="Joacim Brandell" userId="e233c62b-af6c-4dfa-9d78-1884ab90d19d" providerId="ADAL" clId="{33D8C8D9-F949-47AF-BF9A-8E7C4D61379B}" dt="2026-05-13T07:29:13.079" v="141" actId="164"/>
          <ac:spMkLst>
            <pc:docMk/>
            <pc:sldMk cId="0" sldId="274"/>
            <ac:spMk id="15" creationId="{00000000-0000-0000-0000-000000000000}"/>
          </ac:spMkLst>
        </pc:spChg>
        <pc:spChg chg="mod topLvl">
          <ac:chgData name="Joacim Brandell" userId="e233c62b-af6c-4dfa-9d78-1884ab90d19d" providerId="ADAL" clId="{33D8C8D9-F949-47AF-BF9A-8E7C4D61379B}" dt="2026-05-13T07:29:13.079" v="141" actId="164"/>
          <ac:spMkLst>
            <pc:docMk/>
            <pc:sldMk cId="0" sldId="274"/>
            <ac:spMk id="16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25.750" v="99" actId="478"/>
          <ac:spMkLst>
            <pc:docMk/>
            <pc:sldMk cId="0" sldId="274"/>
            <ac:spMk id="17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22.821" v="98" actId="478"/>
          <ac:spMkLst>
            <pc:docMk/>
            <pc:sldMk cId="0" sldId="274"/>
            <ac:spMk id="18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21.382" v="97" actId="478"/>
          <ac:spMkLst>
            <pc:docMk/>
            <pc:sldMk cId="0" sldId="274"/>
            <ac:spMk id="19" creationId="{00000000-0000-0000-0000-000000000000}"/>
          </ac:spMkLst>
        </pc:spChg>
        <pc:spChg chg="mod topLvl">
          <ac:chgData name="Joacim Brandell" userId="e233c62b-af6c-4dfa-9d78-1884ab90d19d" providerId="ADAL" clId="{33D8C8D9-F949-47AF-BF9A-8E7C4D61379B}" dt="2026-05-13T07:29:07.054" v="140" actId="164"/>
          <ac:spMkLst>
            <pc:docMk/>
            <pc:sldMk cId="0" sldId="274"/>
            <ac:spMk id="20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7:29:07.054" v="140" actId="164"/>
          <ac:spMkLst>
            <pc:docMk/>
            <pc:sldMk cId="0" sldId="274"/>
            <ac:spMk id="21" creationId="{00000000-0000-0000-0000-000000000000}"/>
          </ac:spMkLst>
        </pc:spChg>
        <pc:spChg chg="mod topLvl">
          <ac:chgData name="Joacim Brandell" userId="e233c62b-af6c-4dfa-9d78-1884ab90d19d" providerId="ADAL" clId="{33D8C8D9-F949-47AF-BF9A-8E7C4D61379B}" dt="2026-05-13T07:29:07.054" v="140" actId="164"/>
          <ac:spMkLst>
            <pc:docMk/>
            <pc:sldMk cId="0" sldId="274"/>
            <ac:spMk id="22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39.494" v="101" actId="478"/>
          <ac:spMkLst>
            <pc:docMk/>
            <pc:sldMk cId="0" sldId="274"/>
            <ac:spMk id="23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39.494" v="101" actId="478"/>
          <ac:spMkLst>
            <pc:docMk/>
            <pc:sldMk cId="0" sldId="274"/>
            <ac:spMk id="24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39.494" v="101" actId="478"/>
          <ac:spMkLst>
            <pc:docMk/>
            <pc:sldMk cId="0" sldId="274"/>
            <ac:spMk id="25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39.494" v="101" actId="478"/>
          <ac:spMkLst>
            <pc:docMk/>
            <pc:sldMk cId="0" sldId="274"/>
            <ac:spMk id="26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39.494" v="101" actId="478"/>
          <ac:spMkLst>
            <pc:docMk/>
            <pc:sldMk cId="0" sldId="274"/>
            <ac:spMk id="27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39.494" v="101" actId="478"/>
          <ac:spMkLst>
            <pc:docMk/>
            <pc:sldMk cId="0" sldId="274"/>
            <ac:spMk id="28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39.494" v="101" actId="478"/>
          <ac:spMkLst>
            <pc:docMk/>
            <pc:sldMk cId="0" sldId="274"/>
            <ac:spMk id="29" creationId="{00000000-0000-0000-0000-000000000000}"/>
          </ac:spMkLst>
        </pc:spChg>
        <pc:spChg chg="del mod topLvl">
          <ac:chgData name="Joacim Brandell" userId="e233c62b-af6c-4dfa-9d78-1884ab90d19d" providerId="ADAL" clId="{33D8C8D9-F949-47AF-BF9A-8E7C4D61379B}" dt="2026-05-13T06:42:39.494" v="101" actId="478"/>
          <ac:spMkLst>
            <pc:docMk/>
            <pc:sldMk cId="0" sldId="274"/>
            <ac:spMk id="30" creationId="{00000000-0000-0000-0000-000000000000}"/>
          </ac:spMkLst>
        </pc:spChg>
        <pc:spChg chg="del mod">
          <ac:chgData name="Joacim Brandell" userId="e233c62b-af6c-4dfa-9d78-1884ab90d19d" providerId="ADAL" clId="{33D8C8D9-F949-47AF-BF9A-8E7C4D61379B}" dt="2026-05-13T06:42:39.494" v="101" actId="478"/>
          <ac:spMkLst>
            <pc:docMk/>
            <pc:sldMk cId="0" sldId="274"/>
            <ac:spMk id="31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7:29:01.295" v="139" actId="164"/>
          <ac:spMkLst>
            <pc:docMk/>
            <pc:sldMk cId="0" sldId="274"/>
            <ac:spMk id="32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7:29:01.295" v="139" actId="164"/>
          <ac:spMkLst>
            <pc:docMk/>
            <pc:sldMk cId="0" sldId="274"/>
            <ac:spMk id="33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7:29:01.295" v="139" actId="164"/>
          <ac:spMkLst>
            <pc:docMk/>
            <pc:sldMk cId="0" sldId="274"/>
            <ac:spMk id="34" creationId="{00000000-0000-0000-0000-000000000000}"/>
          </ac:spMkLst>
        </pc:spChg>
        <pc:spChg chg="del">
          <ac:chgData name="Joacim Brandell" userId="e233c62b-af6c-4dfa-9d78-1884ab90d19d" providerId="ADAL" clId="{33D8C8D9-F949-47AF-BF9A-8E7C4D61379B}" dt="2026-05-13T06:42:44.396" v="102" actId="478"/>
          <ac:spMkLst>
            <pc:docMk/>
            <pc:sldMk cId="0" sldId="274"/>
            <ac:spMk id="35" creationId="{00000000-0000-0000-0000-000000000000}"/>
          </ac:spMkLst>
        </pc:spChg>
        <pc:spChg chg="del mod">
          <ac:chgData name="Joacim Brandell" userId="e233c62b-af6c-4dfa-9d78-1884ab90d19d" providerId="ADAL" clId="{33D8C8D9-F949-47AF-BF9A-8E7C4D61379B}" dt="2026-05-13T06:42:44.396" v="102" actId="478"/>
          <ac:spMkLst>
            <pc:docMk/>
            <pc:sldMk cId="0" sldId="274"/>
            <ac:spMk id="36" creationId="{00000000-0000-0000-0000-000000000000}"/>
          </ac:spMkLst>
        </pc:spChg>
        <pc:spChg chg="del mod">
          <ac:chgData name="Joacim Brandell" userId="e233c62b-af6c-4dfa-9d78-1884ab90d19d" providerId="ADAL" clId="{33D8C8D9-F949-47AF-BF9A-8E7C4D61379B}" dt="2026-05-13T06:42:44.396" v="102" actId="478"/>
          <ac:spMkLst>
            <pc:docMk/>
            <pc:sldMk cId="0" sldId="274"/>
            <ac:spMk id="37" creationId="{00000000-0000-0000-0000-000000000000}"/>
          </ac:spMkLst>
        </pc:spChg>
        <pc:spChg chg="del mod">
          <ac:chgData name="Joacim Brandell" userId="e233c62b-af6c-4dfa-9d78-1884ab90d19d" providerId="ADAL" clId="{33D8C8D9-F949-47AF-BF9A-8E7C4D61379B}" dt="2026-05-13T06:42:44.396" v="102" actId="478"/>
          <ac:spMkLst>
            <pc:docMk/>
            <pc:sldMk cId="0" sldId="274"/>
            <ac:spMk id="38" creationId="{00000000-0000-0000-0000-000000000000}"/>
          </ac:spMkLst>
        </pc:spChg>
        <pc:spChg chg="del mod">
          <ac:chgData name="Joacim Brandell" userId="e233c62b-af6c-4dfa-9d78-1884ab90d19d" providerId="ADAL" clId="{33D8C8D9-F949-47AF-BF9A-8E7C4D61379B}" dt="2026-05-13T06:42:44.396" v="102" actId="478"/>
          <ac:spMkLst>
            <pc:docMk/>
            <pc:sldMk cId="0" sldId="274"/>
            <ac:spMk id="39" creationId="{00000000-0000-0000-0000-000000000000}"/>
          </ac:spMkLst>
        </pc:spChg>
        <pc:spChg chg="del mod">
          <ac:chgData name="Joacim Brandell" userId="e233c62b-af6c-4dfa-9d78-1884ab90d19d" providerId="ADAL" clId="{33D8C8D9-F949-47AF-BF9A-8E7C4D61379B}" dt="2026-05-13T06:42:44.396" v="102" actId="478"/>
          <ac:spMkLst>
            <pc:docMk/>
            <pc:sldMk cId="0" sldId="274"/>
            <ac:spMk id="40" creationId="{00000000-0000-0000-0000-000000000000}"/>
          </ac:spMkLst>
        </pc:spChg>
        <pc:spChg chg="del mod">
          <ac:chgData name="Joacim Brandell" userId="e233c62b-af6c-4dfa-9d78-1884ab90d19d" providerId="ADAL" clId="{33D8C8D9-F949-47AF-BF9A-8E7C4D61379B}" dt="2026-05-13T06:42:44.396" v="102" actId="478"/>
          <ac:spMkLst>
            <pc:docMk/>
            <pc:sldMk cId="0" sldId="274"/>
            <ac:spMk id="41" creationId="{00000000-0000-0000-0000-000000000000}"/>
          </ac:spMkLst>
        </pc:spChg>
        <pc:spChg chg="del mod">
          <ac:chgData name="Joacim Brandell" userId="e233c62b-af6c-4dfa-9d78-1884ab90d19d" providerId="ADAL" clId="{33D8C8D9-F949-47AF-BF9A-8E7C4D61379B}" dt="2026-05-13T06:42:44.396" v="102" actId="478"/>
          <ac:spMkLst>
            <pc:docMk/>
            <pc:sldMk cId="0" sldId="274"/>
            <ac:spMk id="42" creationId="{00000000-0000-0000-0000-000000000000}"/>
          </ac:spMkLst>
        </pc:spChg>
        <pc:spChg chg="del mod">
          <ac:chgData name="Joacim Brandell" userId="e233c62b-af6c-4dfa-9d78-1884ab90d19d" providerId="ADAL" clId="{33D8C8D9-F949-47AF-BF9A-8E7C4D61379B}" dt="2026-05-13T06:42:44.396" v="102" actId="478"/>
          <ac:spMkLst>
            <pc:docMk/>
            <pc:sldMk cId="0" sldId="274"/>
            <ac:spMk id="43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7:28:48.573" v="138" actId="164"/>
          <ac:spMkLst>
            <pc:docMk/>
            <pc:sldMk cId="0" sldId="274"/>
            <ac:spMk id="44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7:28:48.573" v="138" actId="164"/>
          <ac:spMkLst>
            <pc:docMk/>
            <pc:sldMk cId="0" sldId="274"/>
            <ac:spMk id="45" creationId="{00000000-0000-0000-0000-000000000000}"/>
          </ac:spMkLst>
        </pc:spChg>
        <pc:spChg chg="mod">
          <ac:chgData name="Joacim Brandell" userId="e233c62b-af6c-4dfa-9d78-1884ab90d19d" providerId="ADAL" clId="{33D8C8D9-F949-47AF-BF9A-8E7C4D61379B}" dt="2026-05-13T07:28:48.573" v="138" actId="164"/>
          <ac:spMkLst>
            <pc:docMk/>
            <pc:sldMk cId="0" sldId="274"/>
            <ac:spMk id="46" creationId="{00000000-0000-0000-0000-000000000000}"/>
          </ac:spMkLst>
        </pc:spChg>
        <pc:spChg chg="del">
          <ac:chgData name="Joacim Brandell" userId="e233c62b-af6c-4dfa-9d78-1884ab90d19d" providerId="ADAL" clId="{33D8C8D9-F949-47AF-BF9A-8E7C4D61379B}" dt="2026-05-13T06:42:46.827" v="103" actId="478"/>
          <ac:spMkLst>
            <pc:docMk/>
            <pc:sldMk cId="0" sldId="274"/>
            <ac:spMk id="47" creationId="{00000000-0000-0000-0000-000000000000}"/>
          </ac:spMkLst>
        </pc:spChg>
        <pc:spChg chg="del mod">
          <ac:chgData name="Joacim Brandell" userId="e233c62b-af6c-4dfa-9d78-1884ab90d19d" providerId="ADAL" clId="{33D8C8D9-F949-47AF-BF9A-8E7C4D61379B}" dt="2026-05-13T06:42:46.827" v="103" actId="478"/>
          <ac:spMkLst>
            <pc:docMk/>
            <pc:sldMk cId="0" sldId="274"/>
            <ac:spMk id="48" creationId="{00000000-0000-0000-0000-000000000000}"/>
          </ac:spMkLst>
        </pc:spChg>
        <pc:spChg chg="del mod">
          <ac:chgData name="Joacim Brandell" userId="e233c62b-af6c-4dfa-9d78-1884ab90d19d" providerId="ADAL" clId="{33D8C8D9-F949-47AF-BF9A-8E7C4D61379B}" dt="2026-05-13T06:42:46.827" v="103" actId="478"/>
          <ac:spMkLst>
            <pc:docMk/>
            <pc:sldMk cId="0" sldId="274"/>
            <ac:spMk id="49" creationId="{00000000-0000-0000-0000-000000000000}"/>
          </ac:spMkLst>
        </pc:spChg>
        <pc:spChg chg="del mod">
          <ac:chgData name="Joacim Brandell" userId="e233c62b-af6c-4dfa-9d78-1884ab90d19d" providerId="ADAL" clId="{33D8C8D9-F949-47AF-BF9A-8E7C4D61379B}" dt="2026-05-13T06:42:46.827" v="103" actId="478"/>
          <ac:spMkLst>
            <pc:docMk/>
            <pc:sldMk cId="0" sldId="274"/>
            <ac:spMk id="50" creationId="{00000000-0000-0000-0000-000000000000}"/>
          </ac:spMkLst>
        </pc:spChg>
        <pc:spChg chg="del mod">
          <ac:chgData name="Joacim Brandell" userId="e233c62b-af6c-4dfa-9d78-1884ab90d19d" providerId="ADAL" clId="{33D8C8D9-F949-47AF-BF9A-8E7C4D61379B}" dt="2026-05-13T06:42:46.827" v="103" actId="478"/>
          <ac:spMkLst>
            <pc:docMk/>
            <pc:sldMk cId="0" sldId="274"/>
            <ac:spMk id="51" creationId="{00000000-0000-0000-0000-000000000000}"/>
          </ac:spMkLst>
        </pc:spChg>
        <pc:spChg chg="add mod">
          <ac:chgData name="Joacim Brandell" userId="e233c62b-af6c-4dfa-9d78-1884ab90d19d" providerId="ADAL" clId="{33D8C8D9-F949-47AF-BF9A-8E7C4D61379B}" dt="2026-05-13T07:29:23.060" v="142" actId="164"/>
          <ac:spMkLst>
            <pc:docMk/>
            <pc:sldMk cId="0" sldId="274"/>
            <ac:spMk id="58" creationId="{7F22F6EE-F596-8E03-608C-9C0D857D7CCA}"/>
          </ac:spMkLst>
        </pc:spChg>
        <pc:spChg chg="add mod">
          <ac:chgData name="Joacim Brandell" userId="e233c62b-af6c-4dfa-9d78-1884ab90d19d" providerId="ADAL" clId="{33D8C8D9-F949-47AF-BF9A-8E7C4D61379B}" dt="2026-05-13T07:29:13.079" v="141" actId="164"/>
          <ac:spMkLst>
            <pc:docMk/>
            <pc:sldMk cId="0" sldId="274"/>
            <ac:spMk id="59" creationId="{CDD2DC8F-2D39-CC9F-15C3-F88435B3E6D3}"/>
          </ac:spMkLst>
        </pc:spChg>
        <pc:spChg chg="add mod">
          <ac:chgData name="Joacim Brandell" userId="e233c62b-af6c-4dfa-9d78-1884ab90d19d" providerId="ADAL" clId="{33D8C8D9-F949-47AF-BF9A-8E7C4D61379B}" dt="2026-05-13T07:29:07.054" v="140" actId="164"/>
          <ac:spMkLst>
            <pc:docMk/>
            <pc:sldMk cId="0" sldId="274"/>
            <ac:spMk id="60" creationId="{A6513003-1255-E238-79A4-082BD22BC114}"/>
          </ac:spMkLst>
        </pc:spChg>
        <pc:spChg chg="add del mod">
          <ac:chgData name="Joacim Brandell" userId="e233c62b-af6c-4dfa-9d78-1884ab90d19d" providerId="ADAL" clId="{33D8C8D9-F949-47AF-BF9A-8E7C4D61379B}" dt="2026-05-13T07:27:39.489" v="130" actId="478"/>
          <ac:spMkLst>
            <pc:docMk/>
            <pc:sldMk cId="0" sldId="274"/>
            <ac:spMk id="62" creationId="{F15E429E-539D-626C-E1C8-1E2CFD1A4DBD}"/>
          </ac:spMkLst>
        </pc:spChg>
        <pc:spChg chg="add mod">
          <ac:chgData name="Joacim Brandell" userId="e233c62b-af6c-4dfa-9d78-1884ab90d19d" providerId="ADAL" clId="{33D8C8D9-F949-47AF-BF9A-8E7C4D61379B}" dt="2026-05-13T07:29:01.295" v="139" actId="164"/>
          <ac:spMkLst>
            <pc:docMk/>
            <pc:sldMk cId="0" sldId="274"/>
            <ac:spMk id="63" creationId="{0EE2B4A8-95D6-93AC-5491-4CB2AA2DBEE0}"/>
          </ac:spMkLst>
        </pc:spChg>
        <pc:spChg chg="add mod">
          <ac:chgData name="Joacim Brandell" userId="e233c62b-af6c-4dfa-9d78-1884ab90d19d" providerId="ADAL" clId="{33D8C8D9-F949-47AF-BF9A-8E7C4D61379B}" dt="2026-05-13T07:28:48.573" v="138" actId="164"/>
          <ac:spMkLst>
            <pc:docMk/>
            <pc:sldMk cId="0" sldId="274"/>
            <ac:spMk id="64" creationId="{12BCCB50-2ACA-B945-AE36-48B3366C449F}"/>
          </ac:spMkLst>
        </pc:spChg>
        <pc:grpChg chg="add del mod">
          <ac:chgData name="Joacim Brandell" userId="e233c62b-af6c-4dfa-9d78-1884ab90d19d" providerId="ADAL" clId="{33D8C8D9-F949-47AF-BF9A-8E7C4D61379B}" dt="2026-05-13T06:42:17.044" v="96" actId="165"/>
          <ac:grpSpMkLst>
            <pc:docMk/>
            <pc:sldMk cId="0" sldId="274"/>
            <ac:grpSpMk id="56" creationId="{89BC209F-E0B6-A599-1C33-28E89D5882DC}"/>
          </ac:grpSpMkLst>
        </pc:grpChg>
        <pc:grpChg chg="mod">
          <ac:chgData name="Joacim Brandell" userId="e233c62b-af6c-4dfa-9d78-1884ab90d19d" providerId="ADAL" clId="{33D8C8D9-F949-47AF-BF9A-8E7C4D61379B}" dt="2026-05-13T06:41:09.587" v="93" actId="1076"/>
          <ac:grpSpMkLst>
            <pc:docMk/>
            <pc:sldMk cId="0" sldId="274"/>
            <ac:grpSpMk id="57" creationId="{B976EC93-F8E0-E482-EBB2-494D61F2FCA5}"/>
          </ac:grpSpMkLst>
        </pc:grpChg>
        <pc:grpChg chg="add mod">
          <ac:chgData name="Joacim Brandell" userId="e233c62b-af6c-4dfa-9d78-1884ab90d19d" providerId="ADAL" clId="{33D8C8D9-F949-47AF-BF9A-8E7C4D61379B}" dt="2026-05-13T07:30:21.936" v="150" actId="1076"/>
          <ac:grpSpMkLst>
            <pc:docMk/>
            <pc:sldMk cId="0" sldId="274"/>
            <ac:grpSpMk id="65" creationId="{88BEC3C3-2F9B-A812-6336-2569A0AC08E6}"/>
          </ac:grpSpMkLst>
        </pc:grpChg>
        <pc:grpChg chg="add mod">
          <ac:chgData name="Joacim Brandell" userId="e233c62b-af6c-4dfa-9d78-1884ab90d19d" providerId="ADAL" clId="{33D8C8D9-F949-47AF-BF9A-8E7C4D61379B}" dt="2026-05-13T07:30:25.612" v="151" actId="1076"/>
          <ac:grpSpMkLst>
            <pc:docMk/>
            <pc:sldMk cId="0" sldId="274"/>
            <ac:grpSpMk id="66" creationId="{FD3DC444-C0B0-950D-717A-4EF7935D1B32}"/>
          </ac:grpSpMkLst>
        </pc:grpChg>
        <pc:grpChg chg="add mod">
          <ac:chgData name="Joacim Brandell" userId="e233c62b-af6c-4dfa-9d78-1884ab90d19d" providerId="ADAL" clId="{33D8C8D9-F949-47AF-BF9A-8E7C4D61379B}" dt="2026-05-13T07:30:28.858" v="152" actId="1076"/>
          <ac:grpSpMkLst>
            <pc:docMk/>
            <pc:sldMk cId="0" sldId="274"/>
            <ac:grpSpMk id="67" creationId="{06D9BD7B-9761-4310-4123-4989A2414294}"/>
          </ac:grpSpMkLst>
        </pc:grpChg>
        <pc:grpChg chg="add mod">
          <ac:chgData name="Joacim Brandell" userId="e233c62b-af6c-4dfa-9d78-1884ab90d19d" providerId="ADAL" clId="{33D8C8D9-F949-47AF-BF9A-8E7C4D61379B}" dt="2026-05-13T07:30:39.696" v="153" actId="1076"/>
          <ac:grpSpMkLst>
            <pc:docMk/>
            <pc:sldMk cId="0" sldId="274"/>
            <ac:grpSpMk id="68" creationId="{3F3F533C-47C7-9ED8-78B0-EC121241BEC6}"/>
          </ac:grpSpMkLst>
        </pc:grpChg>
        <pc:grpChg chg="add mod">
          <ac:chgData name="Joacim Brandell" userId="e233c62b-af6c-4dfa-9d78-1884ab90d19d" providerId="ADAL" clId="{33D8C8D9-F949-47AF-BF9A-8E7C4D61379B}" dt="2026-05-13T07:30:43.932" v="154" actId="1076"/>
          <ac:grpSpMkLst>
            <pc:docMk/>
            <pc:sldMk cId="0" sldId="274"/>
            <ac:grpSpMk id="69" creationId="{4A542609-DFD9-0B8D-E4D1-8E7B2D8EA262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7733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.png"/><Relationship Id="rId9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-182880"/>
            <a:ext cx="4572000" cy="4572000"/>
          </a:xfrm>
          <a:prstGeom prst="ellipse">
            <a:avLst/>
          </a:prstGeom>
          <a:ln w="6350">
            <a:solidFill>
              <a:srgbClr val="CADCFC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8092440" y="-68580"/>
            <a:ext cx="274320" cy="4343400"/>
          </a:xfrm>
          <a:prstGeom prst="rect">
            <a:avLst/>
          </a:prstGeom>
          <a:solidFill>
            <a:srgbClr val="CADCFC">
              <a:alpha val="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6057900" y="1965960"/>
            <a:ext cx="4343400" cy="274320"/>
          </a:xfrm>
          <a:prstGeom prst="rect">
            <a:avLst/>
          </a:prstGeom>
          <a:solidFill>
            <a:srgbClr val="CADCFC">
              <a:alpha val="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 rot="2700000">
            <a:off x="8126730" y="548640"/>
            <a:ext cx="205740" cy="3108960"/>
          </a:xfrm>
          <a:prstGeom prst="rect">
            <a:avLst/>
          </a:prstGeom>
          <a:solidFill>
            <a:srgbClr val="CADCFC">
              <a:alpha val="35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 rot="-2700000">
            <a:off x="8126730" y="548640"/>
            <a:ext cx="205740" cy="3108960"/>
          </a:xfrm>
          <a:prstGeom prst="rect">
            <a:avLst/>
          </a:prstGeom>
          <a:solidFill>
            <a:srgbClr val="CADCFC">
              <a:alpha val="35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8046720" y="1920240"/>
            <a:ext cx="365760" cy="365760"/>
          </a:xfrm>
          <a:prstGeom prst="ellipse">
            <a:avLst/>
          </a:prstGeom>
          <a:solidFill>
            <a:srgbClr val="CADCFC">
              <a:alpha val="75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548640" y="128016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kern="0" spc="-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PDCA+</a:t>
            </a:r>
            <a:endParaRPr lang="en-US" sz="8000" dirty="0"/>
          </a:p>
        </p:txBody>
      </p:sp>
      <p:sp>
        <p:nvSpPr>
          <p:cNvPr id="9" name="Text 7"/>
          <p:cNvSpPr/>
          <p:nvPr/>
        </p:nvSpPr>
        <p:spPr>
          <a:xfrm>
            <a:off x="548640" y="24688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introduction for GRC practitioners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548640" y="310896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our management systems struggle to talk to each other —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the structural reframe that fixes it.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4297680"/>
            <a:ext cx="1097280" cy="0"/>
          </a:xfrm>
          <a:prstGeom prst="line">
            <a:avLst/>
          </a:prstGeom>
          <a:noFill/>
          <a:ln w="19050">
            <a:solidFill>
              <a:srgbClr val="D4A95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548640" y="44348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the v2.0 whitepaper · Joacim Brandell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8229600" cy="6172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we'll cover</a:t>
            </a:r>
            <a:endParaRPr lang="en-US" sz="3200" dirty="0"/>
          </a:p>
        </p:txBody>
      </p:sp>
      <p:sp>
        <p:nvSpPr>
          <p:cNvPr id="52" name="Text 50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v2.0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7772400" y="48463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17</a:t>
            </a:r>
            <a:endParaRPr lang="en-US" sz="900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A542609-DFD9-0B8D-E4D1-8E7B2D8EA262}"/>
              </a:ext>
            </a:extLst>
          </p:cNvPr>
          <p:cNvGrpSpPr/>
          <p:nvPr/>
        </p:nvGrpSpPr>
        <p:grpSpPr>
          <a:xfrm>
            <a:off x="502920" y="1310194"/>
            <a:ext cx="4591595" cy="492992"/>
            <a:chOff x="502920" y="1314688"/>
            <a:chExt cx="4591595" cy="492992"/>
          </a:xfrm>
        </p:grpSpPr>
        <p:sp>
          <p:nvSpPr>
            <p:cNvPr id="4" name="Shape 2"/>
            <p:cNvSpPr/>
            <p:nvPr/>
          </p:nvSpPr>
          <p:spPr>
            <a:xfrm>
              <a:off x="502920" y="1332976"/>
              <a:ext cx="384048" cy="384048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 3"/>
            <p:cNvSpPr/>
            <p:nvPr/>
          </p:nvSpPr>
          <p:spPr>
            <a:xfrm>
              <a:off x="502920" y="1332976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1</a:t>
              </a:r>
              <a:endParaRPr lang="en-US" sz="1500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1051560" y="1314688"/>
              <a:ext cx="1104314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1E27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problem</a:t>
              </a:r>
              <a:endParaRPr lang="en-US" sz="1500" dirty="0"/>
            </a:p>
          </p:txBody>
        </p:sp>
        <p:sp>
          <p:nvSpPr>
            <p:cNvPr id="58" name="Text 5">
              <a:extLst>
                <a:ext uri="{FF2B5EF4-FFF2-40B4-BE49-F238E27FC236}">
                  <a16:creationId xmlns:a16="http://schemas.microsoft.com/office/drawing/2014/main" id="{7F22F6EE-F596-8E03-608C-9C0D857D7CCA}"/>
                </a:ext>
              </a:extLst>
            </p:cNvPr>
            <p:cNvSpPr/>
            <p:nvPr/>
          </p:nvSpPr>
          <p:spPr>
            <a:xfrm>
              <a:off x="1051561" y="1515072"/>
              <a:ext cx="4042954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i="1" dirty="0">
                  <a:solidFill>
                    <a:srgbClr val="5C658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Why a finding in one system never reaches the other system on time.</a:t>
              </a:r>
              <a:endParaRPr lang="en-US" sz="1100" dirty="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F3F533C-47C7-9ED8-78B0-EC121241BEC6}"/>
              </a:ext>
            </a:extLst>
          </p:cNvPr>
          <p:cNvGrpSpPr/>
          <p:nvPr/>
        </p:nvGrpSpPr>
        <p:grpSpPr>
          <a:xfrm>
            <a:off x="502921" y="1880437"/>
            <a:ext cx="4541353" cy="508433"/>
            <a:chOff x="502920" y="1767545"/>
            <a:chExt cx="4541353" cy="508433"/>
          </a:xfrm>
        </p:grpSpPr>
        <p:sp>
          <p:nvSpPr>
            <p:cNvPr id="14" name="Shape 12"/>
            <p:cNvSpPr/>
            <p:nvPr/>
          </p:nvSpPr>
          <p:spPr>
            <a:xfrm>
              <a:off x="502920" y="1785833"/>
              <a:ext cx="384048" cy="384048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 13"/>
            <p:cNvSpPr/>
            <p:nvPr/>
          </p:nvSpPr>
          <p:spPr>
            <a:xfrm>
              <a:off x="502920" y="1785833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2</a:t>
              </a:r>
              <a:endParaRPr lang="en-US" sz="150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1051560" y="1767545"/>
              <a:ext cx="139069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1E27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How we got here</a:t>
              </a:r>
              <a:endParaRPr lang="en-US" sz="1500" dirty="0"/>
            </a:p>
          </p:txBody>
        </p:sp>
        <p:sp>
          <p:nvSpPr>
            <p:cNvPr id="59" name="Text 9">
              <a:extLst>
                <a:ext uri="{FF2B5EF4-FFF2-40B4-BE49-F238E27FC236}">
                  <a16:creationId xmlns:a16="http://schemas.microsoft.com/office/drawing/2014/main" id="{CDD2DC8F-2D39-CC9F-15C3-F88435B3E6D3}"/>
                </a:ext>
              </a:extLst>
            </p:cNvPr>
            <p:cNvSpPr/>
            <p:nvPr/>
          </p:nvSpPr>
          <p:spPr>
            <a:xfrm>
              <a:off x="1051560" y="1983370"/>
              <a:ext cx="3992713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i="1" dirty="0">
                  <a:solidFill>
                    <a:srgbClr val="5C658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 short history of how a useful loop became a per-standard property.</a:t>
              </a:r>
              <a:endParaRPr lang="en-US" sz="1100" dirty="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6D9BD7B-9761-4310-4123-4989A2414294}"/>
              </a:ext>
            </a:extLst>
          </p:cNvPr>
          <p:cNvGrpSpPr/>
          <p:nvPr/>
        </p:nvGrpSpPr>
        <p:grpSpPr>
          <a:xfrm>
            <a:off x="498398" y="2473617"/>
            <a:ext cx="4164539" cy="492914"/>
            <a:chOff x="502920" y="2220112"/>
            <a:chExt cx="4164539" cy="492914"/>
          </a:xfrm>
        </p:grpSpPr>
        <p:sp>
          <p:nvSpPr>
            <p:cNvPr id="20" name="Shape 18"/>
            <p:cNvSpPr/>
            <p:nvPr/>
          </p:nvSpPr>
          <p:spPr>
            <a:xfrm>
              <a:off x="502920" y="2238400"/>
              <a:ext cx="384048" cy="384048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Text 19"/>
            <p:cNvSpPr/>
            <p:nvPr/>
          </p:nvSpPr>
          <p:spPr>
            <a:xfrm>
              <a:off x="502920" y="2238400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3</a:t>
              </a:r>
              <a:endParaRPr lang="en-US" sz="1500" dirty="0"/>
            </a:p>
          </p:txBody>
        </p:sp>
        <p:sp>
          <p:nvSpPr>
            <p:cNvPr id="22" name="Text 20"/>
            <p:cNvSpPr/>
            <p:nvPr/>
          </p:nvSpPr>
          <p:spPr>
            <a:xfrm>
              <a:off x="1051560" y="2220112"/>
              <a:ext cx="1104314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1E27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reframe</a:t>
              </a:r>
              <a:endParaRPr lang="en-US" sz="1500" dirty="0"/>
            </a:p>
          </p:txBody>
        </p:sp>
        <p:sp>
          <p:nvSpPr>
            <p:cNvPr id="60" name="Text 13">
              <a:extLst>
                <a:ext uri="{FF2B5EF4-FFF2-40B4-BE49-F238E27FC236}">
                  <a16:creationId xmlns:a16="http://schemas.microsoft.com/office/drawing/2014/main" id="{A6513003-1255-E238-79A4-082BD22BC114}"/>
                </a:ext>
              </a:extLst>
            </p:cNvPr>
            <p:cNvSpPr/>
            <p:nvPr/>
          </p:nvSpPr>
          <p:spPr>
            <a:xfrm>
              <a:off x="1051560" y="2420418"/>
              <a:ext cx="3615899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i="1" dirty="0">
                  <a:solidFill>
                    <a:srgbClr val="5C658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Activities don't belong to standards. They belong to the joining.</a:t>
              </a:r>
              <a:endParaRPr lang="en-US" sz="1100" dirty="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D3DC444-C0B0-950D-717A-4EF7935D1B32}"/>
              </a:ext>
            </a:extLst>
          </p:cNvPr>
          <p:cNvGrpSpPr/>
          <p:nvPr/>
        </p:nvGrpSpPr>
        <p:grpSpPr>
          <a:xfrm>
            <a:off x="498398" y="3042186"/>
            <a:ext cx="2250328" cy="467081"/>
            <a:chOff x="502920" y="2730026"/>
            <a:chExt cx="2250328" cy="467081"/>
          </a:xfrm>
        </p:grpSpPr>
        <p:sp>
          <p:nvSpPr>
            <p:cNvPr id="32" name="Shape 30"/>
            <p:cNvSpPr/>
            <p:nvPr/>
          </p:nvSpPr>
          <p:spPr>
            <a:xfrm>
              <a:off x="502920" y="2748314"/>
              <a:ext cx="384048" cy="384048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Text 31"/>
            <p:cNvSpPr/>
            <p:nvPr/>
          </p:nvSpPr>
          <p:spPr>
            <a:xfrm>
              <a:off x="502920" y="2748314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4</a:t>
              </a:r>
              <a:endParaRPr lang="en-US" sz="1500" dirty="0"/>
            </a:p>
          </p:txBody>
        </p:sp>
        <p:sp>
          <p:nvSpPr>
            <p:cNvPr id="34" name="Text 32"/>
            <p:cNvSpPr/>
            <p:nvPr/>
          </p:nvSpPr>
          <p:spPr>
            <a:xfrm>
              <a:off x="1051560" y="2730026"/>
              <a:ext cx="1233938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1E27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Seeing it work</a:t>
              </a:r>
              <a:endParaRPr lang="en-US" sz="1500" dirty="0"/>
            </a:p>
          </p:txBody>
        </p:sp>
        <p:sp>
          <p:nvSpPr>
            <p:cNvPr id="63" name="Text 9">
              <a:extLst>
                <a:ext uri="{FF2B5EF4-FFF2-40B4-BE49-F238E27FC236}">
                  <a16:creationId xmlns:a16="http://schemas.microsoft.com/office/drawing/2014/main" id="{0EE2B4A8-95D6-93AC-5491-4CB2AA2DBEE0}"/>
                </a:ext>
              </a:extLst>
            </p:cNvPr>
            <p:cNvSpPr/>
            <p:nvPr/>
          </p:nvSpPr>
          <p:spPr>
            <a:xfrm>
              <a:off x="1051559" y="2904499"/>
              <a:ext cx="1701689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GB" sz="1100" i="1" dirty="0">
                  <a:solidFill>
                    <a:srgbClr val="5C658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change isn't new tooling</a:t>
              </a:r>
              <a:r>
                <a:rPr lang="en-GB" sz="1100" dirty="0"/>
                <a:t>. </a:t>
              </a:r>
              <a:endParaRPr lang="en-US" sz="1100" dirty="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8BEC3C3-2F9B-A812-6336-2569A0AC08E6}"/>
              </a:ext>
            </a:extLst>
          </p:cNvPr>
          <p:cNvGrpSpPr/>
          <p:nvPr/>
        </p:nvGrpSpPr>
        <p:grpSpPr>
          <a:xfrm>
            <a:off x="502921" y="3602427"/>
            <a:ext cx="4591594" cy="494721"/>
            <a:chOff x="502920" y="3248737"/>
            <a:chExt cx="4591594" cy="494721"/>
          </a:xfrm>
        </p:grpSpPr>
        <p:sp>
          <p:nvSpPr>
            <p:cNvPr id="44" name="Shape 42"/>
            <p:cNvSpPr/>
            <p:nvPr/>
          </p:nvSpPr>
          <p:spPr>
            <a:xfrm>
              <a:off x="502920" y="3267025"/>
              <a:ext cx="384048" cy="384048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Text 43"/>
            <p:cNvSpPr/>
            <p:nvPr/>
          </p:nvSpPr>
          <p:spPr>
            <a:xfrm>
              <a:off x="502920" y="3267025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5</a:t>
              </a:r>
              <a:endParaRPr lang="en-US" sz="1500" dirty="0"/>
            </a:p>
          </p:txBody>
        </p:sp>
        <p:sp>
          <p:nvSpPr>
            <p:cNvPr id="46" name="Text 44"/>
            <p:cNvSpPr/>
            <p:nvPr/>
          </p:nvSpPr>
          <p:spPr>
            <a:xfrm>
              <a:off x="1051560" y="3248737"/>
              <a:ext cx="1781573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1E27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What changes for you</a:t>
              </a:r>
              <a:endParaRPr lang="en-US" sz="1500" dirty="0"/>
            </a:p>
          </p:txBody>
        </p:sp>
        <p:sp>
          <p:nvSpPr>
            <p:cNvPr id="64" name="Text 17">
              <a:extLst>
                <a:ext uri="{FF2B5EF4-FFF2-40B4-BE49-F238E27FC236}">
                  <a16:creationId xmlns:a16="http://schemas.microsoft.com/office/drawing/2014/main" id="{12BCCB50-2ACA-B945-AE36-48B3366C449F}"/>
                </a:ext>
              </a:extLst>
            </p:cNvPr>
            <p:cNvSpPr/>
            <p:nvPr/>
          </p:nvSpPr>
          <p:spPr>
            <a:xfrm>
              <a:off x="1051560" y="3450850"/>
              <a:ext cx="4042954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i="1" dirty="0">
                  <a:solidFill>
                    <a:srgbClr val="5C658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One conjunction description, one binding per discipline, one GRC role.</a:t>
              </a:r>
              <a:endParaRPr lang="en-US" sz="1100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 · 1 OF 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typical Tuesday morning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4206240" cy="3108960"/>
          </a:xfrm>
          <a:prstGeom prst="rect">
            <a:avLst/>
          </a:prstGeom>
          <a:solidFill>
            <a:srgbClr val="F7F8FC"/>
          </a:solidFill>
          <a:ln w="9525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73736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43000" y="1755648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B8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SITUATION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85800" y="2240280"/>
            <a:ext cx="37490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800"/>
              </a:spcAft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03:47 — event monitoring flags an unauthorised TLS change on a production server.</a:t>
            </a:r>
            <a:endParaRPr lang="en-US" sz="1200" dirty="0"/>
          </a:p>
          <a:p>
            <a:pPr marL="0" indent="0">
              <a:spcAft>
                <a:spcPts val="800"/>
              </a:spcAft>
              <a:buNone/>
            </a:pPr>
            <a:endParaRPr lang="en-US" sz="12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settings are actually stricter than the baseline. But nothing in the change register matches it.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937760" y="155448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Whose problem is this?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937760" y="2057400"/>
            <a:ext cx="45720" cy="41148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5074920" y="2039112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mgmt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5074920" y="224028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saw it. Where do I send it?"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937760" y="2560320"/>
            <a:ext cx="45720" cy="41148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5074920" y="2542032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mgmt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5074920" y="27432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"Is this a deviation, or an unauth change?"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937760" y="3063240"/>
            <a:ext cx="45720" cy="41148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/>
          <p:nvPr/>
        </p:nvSpPr>
        <p:spPr>
          <a:xfrm>
            <a:off x="5074920" y="3044952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mgmt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5074920" y="324612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"There's no ticket. Is this even mine?"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937760" y="3566160"/>
            <a:ext cx="45720" cy="41148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/>
          <p:nvPr/>
        </p:nvSpPr>
        <p:spPr>
          <a:xfrm>
            <a:off x="5074920" y="3547872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mgmt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5074920" y="374904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"Does this affect our acceptance posture?"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4937760" y="4069080"/>
            <a:ext cx="45720" cy="41148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19"/>
          <p:cNvSpPr/>
          <p:nvPr/>
        </p:nvSpPr>
        <p:spPr>
          <a:xfrm>
            <a:off x="5074920" y="4050792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GRC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5074920" y="425196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"Who's going to stitch this together?"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v2.0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7772400" y="48463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17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 · 2 OF 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standard has its own cycle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20624" y="1554480"/>
            <a:ext cx="1572768" cy="1554480"/>
          </a:xfrm>
          <a:prstGeom prst="rect">
            <a:avLst/>
          </a:prstGeom>
          <a:solidFill>
            <a:srgbClr val="F7F8FC"/>
          </a:solidFill>
          <a:ln w="9525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530352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530352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859536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859536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88720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1188720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1517904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1517904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12064" y="2148840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31000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12064" y="2514600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103120" y="1554480"/>
            <a:ext cx="1572768" cy="1554480"/>
          </a:xfrm>
          <a:prstGeom prst="rect">
            <a:avLst/>
          </a:prstGeom>
          <a:solidFill>
            <a:srgbClr val="F7F8FC"/>
          </a:solidFill>
          <a:ln w="9525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2212848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2212848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542032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2542032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871216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2871216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200400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3200400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2194560" y="2148840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NIST 800-128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2194560" y="2514600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785616" y="1554480"/>
            <a:ext cx="1572768" cy="1554480"/>
          </a:xfrm>
          <a:prstGeom prst="rect">
            <a:avLst/>
          </a:prstGeom>
          <a:solidFill>
            <a:srgbClr val="F7F8FC"/>
          </a:solidFill>
          <a:ln w="9525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25"/>
          <p:cNvSpPr/>
          <p:nvPr/>
        </p:nvSpPr>
        <p:spPr>
          <a:xfrm>
            <a:off x="3895344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3895344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224528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4224528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4553712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2" name="Text 30"/>
          <p:cNvSpPr/>
          <p:nvPr/>
        </p:nvSpPr>
        <p:spPr>
          <a:xfrm>
            <a:off x="4553712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4882896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4882896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3877056" y="2148840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ISO/IEC 27035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3877056" y="2514600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Incidents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5468112" y="1554480"/>
            <a:ext cx="1572768" cy="1554480"/>
          </a:xfrm>
          <a:prstGeom prst="rect">
            <a:avLst/>
          </a:prstGeom>
          <a:solidFill>
            <a:srgbClr val="F7F8FC"/>
          </a:solidFill>
          <a:ln w="9525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Shape 36"/>
          <p:cNvSpPr/>
          <p:nvPr/>
        </p:nvSpPr>
        <p:spPr>
          <a:xfrm>
            <a:off x="5577840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9" name="Text 37"/>
          <p:cNvSpPr/>
          <p:nvPr/>
        </p:nvSpPr>
        <p:spPr>
          <a:xfrm>
            <a:off x="5577840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5907024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1" name="Text 39"/>
          <p:cNvSpPr/>
          <p:nvPr/>
        </p:nvSpPr>
        <p:spPr>
          <a:xfrm>
            <a:off x="5907024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6236208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3" name="Text 41"/>
          <p:cNvSpPr/>
          <p:nvPr/>
        </p:nvSpPr>
        <p:spPr>
          <a:xfrm>
            <a:off x="6236208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6565392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5" name="Text 43"/>
          <p:cNvSpPr/>
          <p:nvPr/>
        </p:nvSpPr>
        <p:spPr>
          <a:xfrm>
            <a:off x="6565392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5559552" y="2148840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ITIL 4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5559552" y="2514600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&amp; events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7150608" y="1554480"/>
            <a:ext cx="1572768" cy="1554480"/>
          </a:xfrm>
          <a:prstGeom prst="rect">
            <a:avLst/>
          </a:prstGeom>
          <a:solidFill>
            <a:srgbClr val="F7F8FC"/>
          </a:solidFill>
          <a:ln w="9525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9" name="Shape 47"/>
          <p:cNvSpPr/>
          <p:nvPr/>
        </p:nvSpPr>
        <p:spPr>
          <a:xfrm>
            <a:off x="7260336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0" name="Text 48"/>
          <p:cNvSpPr/>
          <p:nvPr/>
        </p:nvSpPr>
        <p:spPr>
          <a:xfrm>
            <a:off x="7260336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7589520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2" name="Text 50"/>
          <p:cNvSpPr/>
          <p:nvPr/>
        </p:nvSpPr>
        <p:spPr>
          <a:xfrm>
            <a:off x="7589520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7918704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4" name="Text 52"/>
          <p:cNvSpPr/>
          <p:nvPr/>
        </p:nvSpPr>
        <p:spPr>
          <a:xfrm>
            <a:off x="7918704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100" dirty="0"/>
          </a:p>
        </p:txBody>
      </p:sp>
      <p:sp>
        <p:nvSpPr>
          <p:cNvPr id="55" name="Shape 53"/>
          <p:cNvSpPr/>
          <p:nvPr/>
        </p:nvSpPr>
        <p:spPr>
          <a:xfrm>
            <a:off x="8247888" y="171907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6" name="Text 54"/>
          <p:cNvSpPr/>
          <p:nvPr/>
        </p:nvSpPr>
        <p:spPr>
          <a:xfrm>
            <a:off x="8247888" y="17190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100" dirty="0"/>
          </a:p>
        </p:txBody>
      </p:sp>
      <p:sp>
        <p:nvSpPr>
          <p:cNvPr id="57" name="Text 55"/>
          <p:cNvSpPr/>
          <p:nvPr/>
        </p:nvSpPr>
        <p:spPr>
          <a:xfrm>
            <a:off x="7242048" y="2148840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ISO/IEC 27001</a:t>
            </a:r>
            <a:endParaRPr lang="en-US" sz="1100" dirty="0"/>
          </a:p>
        </p:txBody>
      </p:sp>
      <p:sp>
        <p:nvSpPr>
          <p:cNvPr id="58" name="Text 56"/>
          <p:cNvSpPr/>
          <p:nvPr/>
        </p:nvSpPr>
        <p:spPr>
          <a:xfrm>
            <a:off x="7242048" y="2514600"/>
            <a:ext cx="1389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InfoSec</a:t>
            </a:r>
            <a:endParaRPr lang="en-US" sz="1000" dirty="0"/>
          </a:p>
        </p:txBody>
      </p:sp>
      <p:sp>
        <p:nvSpPr>
          <p:cNvPr id="59" name="Text 57"/>
          <p:cNvSpPr/>
          <p:nvPr/>
        </p:nvSpPr>
        <p:spPr>
          <a:xfrm>
            <a:off x="457200" y="3383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600" i="1" dirty="0">
                <a:solidFill>
                  <a:srgbClr val="1A1F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Each standard is internally coherent.</a:t>
            </a:r>
            <a:endParaRPr lang="en-US" sz="16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600" i="1" dirty="0">
                <a:solidFill>
                  <a:srgbClr val="1A1F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None of them specifies how its cycle relates to the others.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3840480" y="4160520"/>
            <a:ext cx="1463040" cy="0"/>
          </a:xfrm>
          <a:prstGeom prst="line">
            <a:avLst/>
          </a:prstGeom>
          <a:noFill/>
          <a:ln w="15875">
            <a:solidFill>
              <a:srgbClr val="D4A95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1" name="Text 59"/>
          <p:cNvSpPr/>
          <p:nvPr/>
        </p:nvSpPr>
        <p:spPr>
          <a:xfrm>
            <a:off x="457200" y="4251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kern="0" spc="2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gap is where GRC lives.</a:t>
            </a:r>
            <a:endParaRPr lang="en-US" sz="1100" dirty="0"/>
          </a:p>
        </p:txBody>
      </p:sp>
      <p:sp>
        <p:nvSpPr>
          <p:cNvPr id="62" name="Text 60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v2.0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772400" y="48463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17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 · 3 OF 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it costs us today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4617720" y="150876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457200" y="301752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4617720" y="301752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457200" y="1508760"/>
            <a:ext cx="640080" cy="64008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645920"/>
            <a:ext cx="365760" cy="3657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280160" y="149047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Duplicated work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280160" y="187452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system re-implements context, identification, treatment, acceptance — for the same organisation.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617720" y="1508760"/>
            <a:ext cx="640080" cy="64008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1645920"/>
            <a:ext cx="365760" cy="36576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40680" y="149047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Gaps at the seams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5440680" y="187452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Findings stall at the boundary between two standards because no standard owns the hand-off.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57200" y="3017520"/>
            <a:ext cx="640080" cy="64008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" y="3154680"/>
            <a:ext cx="365760" cy="36576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280160" y="299923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Alignment in heads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1280160" y="338328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lives in tribal knowledge — usually a GRC team holding the whole picture mentally.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4617720" y="3017520"/>
            <a:ext cx="640080" cy="64008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880" y="3154680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440680" y="299923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trapped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5440680" y="338328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close within one cycle but rarely travel to the systems that also needed them.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v2.0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7772400" y="48463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17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GOT HERE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PDCA, then and now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14400" y="2377440"/>
            <a:ext cx="7315200" cy="0"/>
          </a:xfrm>
          <a:prstGeom prst="line">
            <a:avLst/>
          </a:prstGeom>
          <a:noFill/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1143000" y="2148840"/>
            <a:ext cx="457200" cy="457200"/>
          </a:xfrm>
          <a:prstGeom prst="ellipse">
            <a:avLst/>
          </a:prstGeom>
          <a:solidFill>
            <a:srgbClr val="1E2761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457200" y="1783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1939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182880" y="2743200"/>
            <a:ext cx="2377440" cy="1828800"/>
          </a:xfrm>
          <a:prstGeom prst="rect">
            <a:avLst/>
          </a:prstGeom>
          <a:solidFill>
            <a:srgbClr val="F7F8FC"/>
          </a:solidFill>
          <a:ln w="635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274320" y="28346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Shewhart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274320" y="31546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description of how aligned practice works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74320" y="365760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what you intend, do it, check what happened, act on what you found.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343400" y="2148840"/>
            <a:ext cx="457200" cy="457200"/>
          </a:xfrm>
          <a:prstGeom prst="ellipse">
            <a:avLst/>
          </a:prstGeom>
          <a:solidFill>
            <a:srgbClr val="1E2761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3657600" y="1783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1986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383280" y="2743200"/>
            <a:ext cx="2377440" cy="1828800"/>
          </a:xfrm>
          <a:prstGeom prst="rect">
            <a:avLst/>
          </a:prstGeom>
          <a:solidFill>
            <a:srgbClr val="F7F8FC"/>
          </a:solidFill>
          <a:ln w="635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3474720" y="28346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474720" y="31546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Popularised across industry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474720" y="365760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 becomes the shorthand for iterative, evidence-led improvement.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7543800" y="2148840"/>
            <a:ext cx="457200" cy="457200"/>
          </a:xfrm>
          <a:prstGeom prst="ellipse">
            <a:avLst/>
          </a:prstGeom>
          <a:solidFill>
            <a:srgbClr val="1E2761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6858000" y="1783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583680" y="2743200"/>
            <a:ext cx="2377440" cy="1828800"/>
          </a:xfrm>
          <a:prstGeom prst="rect">
            <a:avLst/>
          </a:prstGeom>
          <a:solidFill>
            <a:srgbClr val="F7F8FC"/>
          </a:solidFill>
          <a:ln w="635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6675120" y="28346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/ Annex SL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675120" y="31546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Embedded inside each standard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675120" y="365760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management system articulates 'its own' PDCA cycle — owning activities that were never the standard's to own.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57200" y="13716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658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PDCA was always a description, not a possession.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v2.0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772400" y="48463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17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457200"/>
            <a:ext cx="4114800" cy="4114800"/>
          </a:xfrm>
          <a:prstGeom prst="ellipse">
            <a:avLst/>
          </a:prstGeom>
          <a:ln w="6350">
            <a:solidFill>
              <a:srgbClr val="CADCFC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8334756" y="-354330"/>
            <a:ext cx="246888" cy="3909060"/>
          </a:xfrm>
          <a:prstGeom prst="rect">
            <a:avLst/>
          </a:prstGeom>
          <a:solidFill>
            <a:srgbClr val="CADCFC">
              <a:alpha val="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6503670" y="1476756"/>
            <a:ext cx="3909060" cy="246888"/>
          </a:xfrm>
          <a:prstGeom prst="rect">
            <a:avLst/>
          </a:prstGeom>
          <a:solidFill>
            <a:srgbClr val="CADCFC">
              <a:alpha val="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 rot="2700000">
            <a:off x="8365617" y="201168"/>
            <a:ext cx="185166" cy="2798064"/>
          </a:xfrm>
          <a:prstGeom prst="rect">
            <a:avLst/>
          </a:prstGeom>
          <a:solidFill>
            <a:srgbClr val="CADCFC">
              <a:alpha val="35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 rot="-2700000">
            <a:off x="8365617" y="201168"/>
            <a:ext cx="185166" cy="2798064"/>
          </a:xfrm>
          <a:prstGeom prst="rect">
            <a:avLst/>
          </a:prstGeom>
          <a:solidFill>
            <a:srgbClr val="CADCFC">
              <a:alpha val="35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8293608" y="1435608"/>
            <a:ext cx="329184" cy="329184"/>
          </a:xfrm>
          <a:prstGeom prst="ellipse">
            <a:avLst/>
          </a:prstGeom>
          <a:solidFill>
            <a:srgbClr val="CADCFC">
              <a:alpha val="75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457200" y="457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REFRAME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91440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cycle does not belong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the standards.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457200" y="23317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belongs to the joining.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457200" y="3383280"/>
            <a:ext cx="109728" cy="109728"/>
          </a:xfrm>
          <a:prstGeom prst="ellipse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685800" y="3273552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 establishment, identification, analysis, treatment, acceptance — these are not properties of any management system.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3840480"/>
            <a:ext cx="109728" cy="109728"/>
          </a:xfrm>
          <a:prstGeom prst="ellipse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685800" y="3730752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are the activities that become visible across well-joined disciplines because they all do them.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4297680"/>
            <a:ext cx="109728" cy="109728"/>
          </a:xfrm>
          <a:prstGeom prst="ellipse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685800" y="4187952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appear as 'strands' of a shared organisational lifecycle when a shared substrate makes them legible across boundaries.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v2.0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772400" y="48463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IN FOUR PIECES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elements, viewed together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4069080" cy="1371600"/>
          </a:xfrm>
          <a:prstGeom prst="rect">
            <a:avLst/>
          </a:prstGeom>
          <a:solidFill>
            <a:srgbClr val="F7F8FC"/>
          </a:solidFill>
          <a:ln w="635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457200" y="1508760"/>
            <a:ext cx="73152" cy="137160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73736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25880" y="16916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Disciplines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325880" y="21031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management-system practices: risk, config, incident, change, event mgmt.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617720" y="1508760"/>
            <a:ext cx="4069080" cy="1371600"/>
          </a:xfrm>
          <a:prstGeom prst="rect">
            <a:avLst/>
          </a:prstGeom>
          <a:solidFill>
            <a:srgbClr val="F7F8FC"/>
          </a:solidFill>
          <a:ln w="635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7"/>
          <p:cNvSpPr/>
          <p:nvPr/>
        </p:nvSpPr>
        <p:spPr>
          <a:xfrm>
            <a:off x="4617720" y="1508760"/>
            <a:ext cx="73152" cy="137160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1737360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86400" y="16916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Strands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5486400" y="21031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Activities that appear across well-joined disciplines: context, identification, analysis, treatment, acceptance, review-and-communication.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457200" y="3017520"/>
            <a:ext cx="4069080" cy="1371600"/>
          </a:xfrm>
          <a:prstGeom prst="rect">
            <a:avLst/>
          </a:prstGeom>
          <a:solidFill>
            <a:srgbClr val="F7F8FC"/>
          </a:solidFill>
          <a:ln w="635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1"/>
          <p:cNvSpPr/>
          <p:nvPr/>
        </p:nvSpPr>
        <p:spPr>
          <a:xfrm>
            <a:off x="457200" y="3017520"/>
            <a:ext cx="73152" cy="137160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3246120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325880" y="32004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conjunction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1325880" y="361188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shared substrate. Schemas, taxonomies, translation rules, measurement constructs, cross-cutting capabilities.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4617720" y="3017520"/>
            <a:ext cx="4069080" cy="1371600"/>
          </a:xfrm>
          <a:prstGeom prst="rect">
            <a:avLst/>
          </a:prstGeom>
          <a:solidFill>
            <a:srgbClr val="F7F8FC"/>
          </a:solidFill>
          <a:ln w="635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5"/>
          <p:cNvSpPr/>
          <p:nvPr/>
        </p:nvSpPr>
        <p:spPr>
          <a:xfrm>
            <a:off x="4617720" y="3017520"/>
            <a:ext cx="73152" cy="137160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2040" y="3246120"/>
            <a:ext cx="457200" cy="4572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486400" y="32004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Flows</a:t>
            </a:r>
            <a:endParaRPr lang="en-US" sz="1700" dirty="0"/>
          </a:p>
        </p:txBody>
      </p:sp>
      <p:sp>
        <p:nvSpPr>
          <p:cNvPr id="23" name="Text 17"/>
          <p:cNvSpPr/>
          <p:nvPr/>
        </p:nvSpPr>
        <p:spPr>
          <a:xfrm>
            <a:off x="5486400" y="361188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Findings, classifications, observations and acceptances moving continuously between disciplines through the conjunction.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457200" y="43434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658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discipline does not 'run a cycle' independently.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i="1" dirty="0">
                <a:solidFill>
                  <a:srgbClr val="5C658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participates in strands made legible to other disciplines by the conjunction.</a:t>
            </a:r>
            <a:endParaRPr lang="en-US" sz="1100" dirty="0"/>
          </a:p>
        </p:txBody>
      </p:sp>
      <p:sp>
        <p:nvSpPr>
          <p:cNvPr id="25" name="Text 19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v2.0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7772400" y="48463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GOING DEEPER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Strands and substrate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50876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STRANDS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178308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every well-joined discipline does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2350008"/>
            <a:ext cx="91440" cy="914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713232" y="224028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 establishment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" y="2679192"/>
            <a:ext cx="91440" cy="914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713232" y="2569464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Identification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" y="3008376"/>
            <a:ext cx="91440" cy="914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713232" y="289864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337560"/>
            <a:ext cx="91440" cy="914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713232" y="322783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02920" y="3666744"/>
            <a:ext cx="91440" cy="914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713232" y="355701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Treatment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02920" y="3995928"/>
            <a:ext cx="91440" cy="914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713232" y="388620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Acceptance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02920" y="4325112"/>
            <a:ext cx="91440" cy="914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713232" y="4215384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and Communication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663440" y="1554480"/>
            <a:ext cx="0" cy="3108960"/>
          </a:xfrm>
          <a:prstGeom prst="line">
            <a:avLst/>
          </a:prstGeom>
          <a:noFill/>
          <a:ln w="9525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4937760" y="150876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CONJUNCTION HOLDS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937760" y="178308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substrate beneath all bound disciplines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937760" y="224028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937760" y="24871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config record relates to a risk register entry, an incident report, a control assessment.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937760" y="283464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Taxonomies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937760" y="308152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Classifications that decide whether a deviation is 'config drift' or 'change-authorisation failure'.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937760" y="342900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Translation rules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937760" y="367588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Mappings between standards' vocabularies (e.g. 'risk owner' ↔ 'Authorizing Official').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937760" y="402336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Cross-cutting capabilities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937760" y="42702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no single discipline owns but every discipline depends on — control management, measurement.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v2.0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7772400" y="48463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Siloed cycles  vs.  PDCA+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8321040" cy="41148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594360" y="150876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2331720" y="150876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Siloed cycles (today)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0" y="150876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920240"/>
            <a:ext cx="8321040" cy="502920"/>
          </a:xfrm>
          <a:prstGeom prst="rect">
            <a:avLst/>
          </a:prstGeom>
          <a:solidFill>
            <a:srgbClr val="F7F8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594360" y="192024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Activities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194560" y="2011680"/>
            <a:ext cx="45720" cy="320040"/>
          </a:xfrm>
          <a:prstGeom prst="rect">
            <a:avLst/>
          </a:prstGeom>
          <a:solidFill>
            <a:srgbClr val="B83B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2331720" y="19202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standard has its own — re-implemented per system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349240" y="2011680"/>
            <a:ext cx="45720" cy="320040"/>
          </a:xfrm>
          <a:prstGeom prst="rect">
            <a:avLst/>
          </a:prstGeom>
          <a:solidFill>
            <a:srgbClr val="2E7A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5486400" y="19202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Strands that appear across well-joined disciplines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594360" y="242316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Translation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194560" y="2514600"/>
            <a:ext cx="45720" cy="320040"/>
          </a:xfrm>
          <a:prstGeom prst="rect">
            <a:avLst/>
          </a:prstGeom>
          <a:solidFill>
            <a:srgbClr val="B83B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2331720" y="242316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Reconstructed by hand by GRC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349240" y="2514600"/>
            <a:ext cx="45720" cy="320040"/>
          </a:xfrm>
          <a:prstGeom prst="rect">
            <a:avLst/>
          </a:prstGeom>
          <a:solidFill>
            <a:srgbClr val="2E7A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5486400" y="242316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Held structurally by the conjunction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57200" y="2926080"/>
            <a:ext cx="8321040" cy="502920"/>
          </a:xfrm>
          <a:prstGeom prst="rect">
            <a:avLst/>
          </a:prstGeom>
          <a:solidFill>
            <a:srgbClr val="F7F8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594360" y="292608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Cross-cutting work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194560" y="3017520"/>
            <a:ext cx="45720" cy="320040"/>
          </a:xfrm>
          <a:prstGeom prst="rect">
            <a:avLst/>
          </a:prstGeom>
          <a:solidFill>
            <a:srgbClr val="B83B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2331720" y="292608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Re-implemented per management system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5349240" y="3017520"/>
            <a:ext cx="45720" cy="320040"/>
          </a:xfrm>
          <a:prstGeom prst="rect">
            <a:avLst/>
          </a:prstGeom>
          <a:solidFill>
            <a:srgbClr val="2E7A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5486400" y="292608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Conjunction-housed; consumed by bound disciplines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594360" y="342900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loop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194560" y="3520440"/>
            <a:ext cx="45720" cy="320040"/>
          </a:xfrm>
          <a:prstGeom prst="rect">
            <a:avLst/>
          </a:prstGeom>
          <a:solidFill>
            <a:srgbClr val="B83B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2331720" y="342900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Closes within each silo at review events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5349240" y="3520440"/>
            <a:ext cx="45720" cy="320040"/>
          </a:xfrm>
          <a:prstGeom prst="rect">
            <a:avLst/>
          </a:prstGeom>
          <a:solidFill>
            <a:srgbClr val="2E7A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5486400" y="342900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Continuous; inadequacies surface where they're visible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57200" y="3931920"/>
            <a:ext cx="8321040" cy="502920"/>
          </a:xfrm>
          <a:prstGeom prst="rect">
            <a:avLst/>
          </a:prstGeom>
          <a:solidFill>
            <a:srgbClr val="F7F8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1" name="Text 29"/>
          <p:cNvSpPr/>
          <p:nvPr/>
        </p:nvSpPr>
        <p:spPr>
          <a:xfrm>
            <a:off x="594360" y="39319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2194560" y="4023360"/>
            <a:ext cx="45720" cy="320040"/>
          </a:xfrm>
          <a:prstGeom prst="rect">
            <a:avLst/>
          </a:prstGeom>
          <a:solidFill>
            <a:srgbClr val="B83B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2331720" y="393192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manual per system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5349240" y="4023360"/>
            <a:ext cx="45720" cy="320040"/>
          </a:xfrm>
          <a:prstGeom prst="rect">
            <a:avLst/>
          </a:prstGeom>
          <a:solidFill>
            <a:srgbClr val="2E7A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5" name="Text 33"/>
          <p:cNvSpPr/>
          <p:nvPr/>
        </p:nvSpPr>
        <p:spPr>
          <a:xfrm>
            <a:off x="5486400" y="393192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substrate description + one binding per discipline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v2.0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7772400" y="48463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17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a discipline 'joins' PDCA+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50876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binding declares four things: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02920" y="1920240"/>
            <a:ext cx="320040" cy="320040"/>
          </a:xfrm>
          <a:prstGeom prst="ellipse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502920" y="1920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14400" y="1883664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Strands contributed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14400" y="212140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activities the discipline brings (full, inherited, or partial).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02920" y="2514600"/>
            <a:ext cx="320040" cy="320040"/>
          </a:xfrm>
          <a:prstGeom prst="ellipse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502920" y="25146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14400" y="2478024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 consumed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914400" y="27157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schemas, taxonomies, translations, measurements it draws on.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02920" y="3108960"/>
            <a:ext cx="320040" cy="320040"/>
          </a:xfrm>
          <a:prstGeom prst="ellipse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502920" y="31089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14400" y="3072384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Dimensional axis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14400" y="331012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its outputs are 'about' — ISMS scope, system tier, baseline, etc.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502920" y="3703320"/>
            <a:ext cx="320040" cy="320040"/>
          </a:xfrm>
          <a:prstGeom prst="ellipse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502920" y="37033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14400" y="3666744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Input/output flow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914400" y="390448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schemas it conforms to, what taxonomies it classifies under.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120640" y="1508760"/>
            <a:ext cx="3657600" cy="3200400"/>
          </a:xfrm>
          <a:prstGeom prst="rect">
            <a:avLst/>
          </a:prstGeom>
          <a:solidFill>
            <a:srgbClr val="F7F8FC"/>
          </a:solidFill>
          <a:ln w="635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5303520" y="164592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COMMON PATTERNS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303520" y="2011680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binding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303520" y="2258568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Contributes to most or all strands in its own right (e.g. risk mgmt under ISO 31000).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303520" y="2834640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Inherited binding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303520" y="3081528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Inherits some strands from upstream (e.g. change mgmt inherits context from config mgmt).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5303520" y="3657600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Partial binding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303520" y="3904488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Contributes to a few strands and routes the rest (e.g. event mgmt: identify + dispatch).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v2.0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7772400" y="48463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17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AT A GLANCE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conjunction holding the strands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280160" y="1691640"/>
            <a:ext cx="6583680" cy="2651760"/>
          </a:xfrm>
          <a:prstGeom prst="ellipse">
            <a:avLst/>
          </a:prstGeom>
          <a:ln w="12700">
            <a:solidFill>
              <a:srgbClr val="D4A95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2651760" y="2240280"/>
            <a:ext cx="3840480" cy="155448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2651760" y="2430811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CONJUNCTION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3127248" y="2834640"/>
            <a:ext cx="1371600" cy="365760"/>
          </a:xfrm>
          <a:prstGeom prst="roundRect">
            <a:avLst>
              <a:gd name="adj" fmla="val 45000"/>
            </a:avLst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3127248" y="2834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45152" y="2834640"/>
            <a:ext cx="1371600" cy="365760"/>
          </a:xfrm>
          <a:prstGeom prst="roundRect">
            <a:avLst>
              <a:gd name="adj" fmla="val 45000"/>
            </a:avLst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645152" y="2834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651760" y="324612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schemas · taxonomies · translation rules · measurement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1501664" y="2009813"/>
            <a:ext cx="109728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1501664" y="2009813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023360" y="1536192"/>
            <a:ext cx="109728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023360" y="1536192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Identification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545056" y="2009813"/>
            <a:ext cx="109728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6545056" y="2009813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545056" y="3714331"/>
            <a:ext cx="109728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6545056" y="3714331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023360" y="4187952"/>
            <a:ext cx="109728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4023360" y="4187952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Treatment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1501664" y="3714331"/>
            <a:ext cx="109728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1501664" y="3714331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Acceptance</a:t>
            </a:r>
            <a:endParaRPr lang="en-US" sz="1000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239F6D1-FC18-D7B6-581B-08BC493E9374}"/>
              </a:ext>
            </a:extLst>
          </p:cNvPr>
          <p:cNvGrpSpPr/>
          <p:nvPr/>
        </p:nvGrpSpPr>
        <p:grpSpPr>
          <a:xfrm>
            <a:off x="63348" y="2086325"/>
            <a:ext cx="1234440" cy="457200"/>
            <a:chOff x="63348" y="2069226"/>
            <a:chExt cx="1234440" cy="457200"/>
          </a:xfrm>
        </p:grpSpPr>
        <p:sp>
          <p:nvSpPr>
            <p:cNvPr id="24" name="Shape 22"/>
            <p:cNvSpPr/>
            <p:nvPr/>
          </p:nvSpPr>
          <p:spPr>
            <a:xfrm>
              <a:off x="63348" y="2069226"/>
              <a:ext cx="1234440" cy="457200"/>
            </a:xfrm>
            <a:prstGeom prst="roundRect">
              <a:avLst>
                <a:gd name="adj" fmla="val 20000"/>
              </a:avLst>
            </a:prstGeom>
            <a:solidFill>
              <a:srgbClr val="1E2761"/>
            </a:solidFill>
            <a:ln/>
          </p:spPr>
          <p:txBody>
            <a:bodyPr/>
            <a:lstStyle/>
            <a:p>
              <a:endParaRPr lang="en-GB"/>
            </a:p>
          </p:txBody>
        </p:sp>
        <p:pic>
          <p:nvPicPr>
            <p:cNvPr id="25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673" y="2149587"/>
              <a:ext cx="274320" cy="27432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26" name="Text 23"/>
            <p:cNvSpPr/>
            <p:nvPr/>
          </p:nvSpPr>
          <p:spPr>
            <a:xfrm>
              <a:off x="503376" y="2148595"/>
              <a:ext cx="576731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Risk mgmt</a:t>
              </a:r>
              <a:endParaRPr lang="en-US" sz="1000" dirty="0"/>
            </a:p>
          </p:txBody>
        </p:sp>
      </p:grpSp>
      <p:sp>
        <p:nvSpPr>
          <p:cNvPr id="27" name="Shape 24"/>
          <p:cNvSpPr/>
          <p:nvPr/>
        </p:nvSpPr>
        <p:spPr>
          <a:xfrm>
            <a:off x="1304886" y="2366429"/>
            <a:ext cx="1970952" cy="404203"/>
          </a:xfrm>
          <a:prstGeom prst="line">
            <a:avLst/>
          </a:prstGeom>
          <a:noFill/>
          <a:ln w="9525">
            <a:solidFill>
              <a:srgbClr val="1E2761">
                <a:alpha val="70000"/>
              </a:srgbClr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28" name="Shape 25"/>
          <p:cNvSpPr/>
          <p:nvPr/>
        </p:nvSpPr>
        <p:spPr>
          <a:xfrm>
            <a:off x="63350" y="3430493"/>
            <a:ext cx="1234440" cy="457200"/>
          </a:xfrm>
          <a:prstGeom prst="roundRect">
            <a:avLst>
              <a:gd name="adj" fmla="val 20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90" y="3521933"/>
            <a:ext cx="274320" cy="274320"/>
          </a:xfrm>
          <a:prstGeom prst="rect">
            <a:avLst/>
          </a:prstGeom>
        </p:spPr>
      </p:pic>
      <p:sp>
        <p:nvSpPr>
          <p:cNvPr id="30" name="Text 26"/>
          <p:cNvSpPr/>
          <p:nvPr/>
        </p:nvSpPr>
        <p:spPr>
          <a:xfrm>
            <a:off x="429110" y="3430493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mgmt</a:t>
            </a:r>
            <a:endParaRPr lang="en-US" sz="1000" dirty="0"/>
          </a:p>
        </p:txBody>
      </p:sp>
      <p:sp>
        <p:nvSpPr>
          <p:cNvPr id="31" name="Shape 27"/>
          <p:cNvSpPr/>
          <p:nvPr/>
        </p:nvSpPr>
        <p:spPr>
          <a:xfrm flipV="1">
            <a:off x="1304886" y="3273552"/>
            <a:ext cx="1447645" cy="382555"/>
          </a:xfrm>
          <a:prstGeom prst="line">
            <a:avLst/>
          </a:prstGeom>
          <a:noFill/>
          <a:ln w="9525">
            <a:solidFill>
              <a:srgbClr val="1E2761">
                <a:alpha val="70000"/>
              </a:srgbClr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32" name="Shape 28"/>
          <p:cNvSpPr/>
          <p:nvPr/>
        </p:nvSpPr>
        <p:spPr>
          <a:xfrm>
            <a:off x="7856890" y="2101253"/>
            <a:ext cx="1234440" cy="457200"/>
          </a:xfrm>
          <a:prstGeom prst="roundRect">
            <a:avLst>
              <a:gd name="adj" fmla="val 20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3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8330" y="2192693"/>
            <a:ext cx="274320" cy="274320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8222650" y="2101253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mgmt</a:t>
            </a:r>
            <a:endParaRPr lang="en-US" sz="1000" dirty="0"/>
          </a:p>
        </p:txBody>
      </p:sp>
      <p:sp>
        <p:nvSpPr>
          <p:cNvPr id="35" name="Shape 30"/>
          <p:cNvSpPr/>
          <p:nvPr/>
        </p:nvSpPr>
        <p:spPr>
          <a:xfrm flipH="1">
            <a:off x="6452116" y="2375573"/>
            <a:ext cx="1404773" cy="477355"/>
          </a:xfrm>
          <a:prstGeom prst="line">
            <a:avLst/>
          </a:prstGeom>
          <a:noFill/>
          <a:ln w="9525">
            <a:solidFill>
              <a:srgbClr val="1E2761">
                <a:alpha val="70000"/>
              </a:srgbClr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36" name="Shape 31"/>
          <p:cNvSpPr/>
          <p:nvPr/>
        </p:nvSpPr>
        <p:spPr>
          <a:xfrm>
            <a:off x="7856890" y="3433292"/>
            <a:ext cx="1234440" cy="457200"/>
          </a:xfrm>
          <a:prstGeom prst="roundRect">
            <a:avLst>
              <a:gd name="adj" fmla="val 20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3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8330" y="3524732"/>
            <a:ext cx="274320" cy="274320"/>
          </a:xfrm>
          <a:prstGeom prst="rect">
            <a:avLst/>
          </a:prstGeom>
        </p:spPr>
      </p:pic>
      <p:sp>
        <p:nvSpPr>
          <p:cNvPr id="38" name="Text 32"/>
          <p:cNvSpPr/>
          <p:nvPr/>
        </p:nvSpPr>
        <p:spPr>
          <a:xfrm>
            <a:off x="8222650" y="3433292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mgmt</a:t>
            </a:r>
            <a:endParaRPr lang="en-US" sz="1000" dirty="0"/>
          </a:p>
        </p:txBody>
      </p:sp>
      <p:sp>
        <p:nvSpPr>
          <p:cNvPr id="39" name="Shape 33"/>
          <p:cNvSpPr/>
          <p:nvPr/>
        </p:nvSpPr>
        <p:spPr>
          <a:xfrm>
            <a:off x="7856890" y="3661892"/>
            <a:ext cx="0" cy="0"/>
          </a:xfrm>
          <a:prstGeom prst="line">
            <a:avLst/>
          </a:prstGeom>
          <a:noFill/>
          <a:ln w="9525">
            <a:solidFill>
              <a:srgbClr val="1E2761">
                <a:alpha val="70000"/>
              </a:srgbClr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40" name="Shape 34"/>
          <p:cNvSpPr/>
          <p:nvPr/>
        </p:nvSpPr>
        <p:spPr>
          <a:xfrm>
            <a:off x="414003" y="4593741"/>
            <a:ext cx="164592" cy="164592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1" name="Text 35"/>
          <p:cNvSpPr/>
          <p:nvPr/>
        </p:nvSpPr>
        <p:spPr>
          <a:xfrm>
            <a:off x="642602" y="4548021"/>
            <a:ext cx="27809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the conjunction · Review · Communication · substrate</a:t>
            </a:r>
            <a:endParaRPr lang="en-US" sz="850" dirty="0"/>
          </a:p>
        </p:txBody>
      </p:sp>
      <p:sp>
        <p:nvSpPr>
          <p:cNvPr id="42" name="Shape 36"/>
          <p:cNvSpPr/>
          <p:nvPr/>
        </p:nvSpPr>
        <p:spPr>
          <a:xfrm>
            <a:off x="3646408" y="4596609"/>
            <a:ext cx="123910" cy="164592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3" name="Text 37"/>
          <p:cNvSpPr/>
          <p:nvPr/>
        </p:nvSpPr>
        <p:spPr>
          <a:xfrm>
            <a:off x="3875008" y="4550889"/>
            <a:ext cx="185865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 disciplines · declared connection</a:t>
            </a:r>
            <a:endParaRPr lang="en-US" sz="850" dirty="0"/>
          </a:p>
        </p:txBody>
      </p:sp>
      <p:sp>
        <p:nvSpPr>
          <p:cNvPr id="44" name="Shape 38"/>
          <p:cNvSpPr/>
          <p:nvPr/>
        </p:nvSpPr>
        <p:spPr>
          <a:xfrm>
            <a:off x="6179296" y="4596609"/>
            <a:ext cx="164592" cy="164592"/>
          </a:xfrm>
          <a:prstGeom prst="rect">
            <a:avLst/>
          </a:prstGeom>
          <a:solidFill>
            <a:srgbClr val="FFFFFF"/>
          </a:solidFill>
          <a:ln w="9525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5" name="Text 39"/>
          <p:cNvSpPr/>
          <p:nvPr/>
        </p:nvSpPr>
        <p:spPr>
          <a:xfrm>
            <a:off x="6407896" y="4550889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Strands · what bound disciplines all do</a:t>
            </a:r>
            <a:endParaRPr lang="en-US" sz="850" dirty="0"/>
          </a:p>
        </p:txBody>
      </p:sp>
      <p:sp>
        <p:nvSpPr>
          <p:cNvPr id="46" name="Text 40"/>
          <p:cNvSpPr/>
          <p:nvPr/>
        </p:nvSpPr>
        <p:spPr>
          <a:xfrm>
            <a:off x="365760" y="484632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v2.0 · structural diagram</a:t>
            </a:r>
            <a:endParaRPr lang="en-US" sz="900" dirty="0"/>
          </a:p>
        </p:txBody>
      </p:sp>
      <p:sp>
        <p:nvSpPr>
          <p:cNvPr id="48" name="Shape 30">
            <a:extLst>
              <a:ext uri="{FF2B5EF4-FFF2-40B4-BE49-F238E27FC236}">
                <a16:creationId xmlns:a16="http://schemas.microsoft.com/office/drawing/2014/main" id="{997393D9-8383-56B6-49D3-9F17E1389157}"/>
              </a:ext>
            </a:extLst>
          </p:cNvPr>
          <p:cNvSpPr/>
          <p:nvPr/>
        </p:nvSpPr>
        <p:spPr>
          <a:xfrm flipH="1" flipV="1">
            <a:off x="6407896" y="3200398"/>
            <a:ext cx="1448994" cy="440779"/>
          </a:xfrm>
          <a:prstGeom prst="line">
            <a:avLst/>
          </a:prstGeom>
          <a:noFill/>
          <a:ln w="9525">
            <a:solidFill>
              <a:srgbClr val="1E2761">
                <a:alpha val="70000"/>
              </a:srgbClr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49" name="Text 28">
            <a:extLst>
              <a:ext uri="{FF2B5EF4-FFF2-40B4-BE49-F238E27FC236}">
                <a16:creationId xmlns:a16="http://schemas.microsoft.com/office/drawing/2014/main" id="{4A8C04F0-594B-0478-F6D8-C14FE41D68A6}"/>
              </a:ext>
            </a:extLst>
          </p:cNvPr>
          <p:cNvSpPr/>
          <p:nvPr/>
        </p:nvSpPr>
        <p:spPr>
          <a:xfrm>
            <a:off x="7772400" y="48463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17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AT A GLANCE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Inside the conjunction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365760" y="1508760"/>
            <a:ext cx="8412480" cy="2743200"/>
          </a:xfrm>
          <a:prstGeom prst="rect">
            <a:avLst/>
          </a:prstGeom>
          <a:solidFill>
            <a:srgbClr val="F7F8FC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502920" y="1572768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THE CONJUNCTION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965960"/>
            <a:ext cx="1920240" cy="210312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640080" y="205740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Inputs entering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77240" y="2423160"/>
            <a:ext cx="1645920" cy="237744"/>
          </a:xfrm>
          <a:prstGeom prst="roundRect">
            <a:avLst>
              <a:gd name="adj" fmla="val 46154"/>
            </a:avLst>
          </a:prstGeom>
          <a:solidFill>
            <a:srgbClr val="CADC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777240" y="2423160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Deviation finding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777240" y="2715768"/>
            <a:ext cx="1645920" cy="237744"/>
          </a:xfrm>
          <a:prstGeom prst="roundRect">
            <a:avLst>
              <a:gd name="adj" fmla="val 46154"/>
            </a:avLst>
          </a:prstGeom>
          <a:solidFill>
            <a:srgbClr val="CADC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777240" y="2715768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report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777240" y="3008376"/>
            <a:ext cx="1645920" cy="237744"/>
          </a:xfrm>
          <a:prstGeom prst="roundRect">
            <a:avLst>
              <a:gd name="adj" fmla="val 46154"/>
            </a:avLst>
          </a:prstGeom>
          <a:solidFill>
            <a:srgbClr val="CADC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777240" y="3008376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register entry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777240" y="3300984"/>
            <a:ext cx="1645920" cy="237744"/>
          </a:xfrm>
          <a:prstGeom prst="roundRect">
            <a:avLst>
              <a:gd name="adj" fmla="val 46154"/>
            </a:avLst>
          </a:prstGeom>
          <a:solidFill>
            <a:srgbClr val="CADC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777240" y="3300984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proposal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777240" y="3593592"/>
            <a:ext cx="1645920" cy="237744"/>
          </a:xfrm>
          <a:prstGeom prst="roundRect">
            <a:avLst>
              <a:gd name="adj" fmla="val 46154"/>
            </a:avLst>
          </a:prstGeom>
          <a:solidFill>
            <a:srgbClr val="CADCF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777240" y="359359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assessment</a:t>
            </a:r>
            <a:endParaRPr lang="en-US" sz="900" dirty="0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040" y="2926080"/>
            <a:ext cx="182880" cy="182880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2880360" y="1965960"/>
            <a:ext cx="2286000" cy="2103120"/>
          </a:xfrm>
          <a:prstGeom prst="roundRect">
            <a:avLst>
              <a:gd name="adj" fmla="val 347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7"/>
          <p:cNvSpPr/>
          <p:nvPr/>
        </p:nvSpPr>
        <p:spPr>
          <a:xfrm>
            <a:off x="2880360" y="20574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3044952" y="2423160"/>
            <a:ext cx="45720" cy="45720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19"/>
          <p:cNvSpPr/>
          <p:nvPr/>
        </p:nvSpPr>
        <p:spPr>
          <a:xfrm>
            <a:off x="3154680" y="2404872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Classify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3154680" y="2624328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taxonomy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3044952" y="2953512"/>
            <a:ext cx="45720" cy="45720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Text 22"/>
          <p:cNvSpPr/>
          <p:nvPr/>
        </p:nvSpPr>
        <p:spPr>
          <a:xfrm>
            <a:off x="3154680" y="2935224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3154680" y="3154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schema</a:t>
            </a:r>
            <a:endParaRPr lang="en-US" sz="900" dirty="0"/>
          </a:p>
        </p:txBody>
      </p:sp>
      <p:sp>
        <p:nvSpPr>
          <p:cNvPr id="27" name="Shape 24"/>
          <p:cNvSpPr/>
          <p:nvPr/>
        </p:nvSpPr>
        <p:spPr>
          <a:xfrm>
            <a:off x="3044952" y="3483864"/>
            <a:ext cx="45720" cy="45720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8" name="Text 25"/>
          <p:cNvSpPr/>
          <p:nvPr/>
        </p:nvSpPr>
        <p:spPr>
          <a:xfrm>
            <a:off x="3154680" y="3465576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Dispatch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3154680" y="3685032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binding declaration</a:t>
            </a:r>
            <a:endParaRPr lang="en-US" sz="900" dirty="0"/>
          </a:p>
        </p:txBody>
      </p:sp>
      <p:pic>
        <p:nvPicPr>
          <p:cNvPr id="3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80" y="2926080"/>
            <a:ext cx="182880" cy="182880"/>
          </a:xfrm>
          <a:prstGeom prst="rect">
            <a:avLst/>
          </a:prstGeom>
        </p:spPr>
      </p:pic>
      <p:sp>
        <p:nvSpPr>
          <p:cNvPr id="31" name="Shape 27"/>
          <p:cNvSpPr/>
          <p:nvPr/>
        </p:nvSpPr>
        <p:spPr>
          <a:xfrm>
            <a:off x="5440680" y="1965960"/>
            <a:ext cx="32461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5875">
            <a:solidFill>
              <a:srgbClr val="D4A95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40" y="2148840"/>
            <a:ext cx="320040" cy="320040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5989320" y="2057400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</a:t>
            </a:r>
            <a:endParaRPr lang="en-US" sz="1300" dirty="0"/>
          </a:p>
        </p:txBody>
      </p:sp>
      <p:sp>
        <p:nvSpPr>
          <p:cNvPr id="34" name="Text 29"/>
          <p:cNvSpPr/>
          <p:nvPr/>
        </p:nvSpPr>
        <p:spPr>
          <a:xfrm>
            <a:off x="5989320" y="2313432"/>
            <a:ext cx="2606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kern="0" spc="2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inside surface</a:t>
            </a:r>
            <a:endParaRPr lang="en-US" sz="900" dirty="0"/>
          </a:p>
        </p:txBody>
      </p:sp>
      <p:sp>
        <p:nvSpPr>
          <p:cNvPr id="35" name="Text 30"/>
          <p:cNvSpPr/>
          <p:nvPr/>
        </p:nvSpPr>
        <p:spPr>
          <a:xfrm>
            <a:off x="5989320" y="2532888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observation. Sees coherence problems no single discipline can see alone.</a:t>
            </a:r>
            <a:endParaRPr lang="en-US" sz="950" dirty="0"/>
          </a:p>
        </p:txBody>
      </p:sp>
      <p:sp>
        <p:nvSpPr>
          <p:cNvPr id="36" name="Shape 31"/>
          <p:cNvSpPr/>
          <p:nvPr/>
        </p:nvSpPr>
        <p:spPr>
          <a:xfrm>
            <a:off x="5440680" y="3063240"/>
            <a:ext cx="32461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5875">
            <a:solidFill>
              <a:srgbClr val="D4A95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7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3246120"/>
            <a:ext cx="320040" cy="320040"/>
          </a:xfrm>
          <a:prstGeom prst="rect">
            <a:avLst/>
          </a:prstGeom>
        </p:spPr>
      </p:pic>
      <p:sp>
        <p:nvSpPr>
          <p:cNvPr id="38" name="Text 32"/>
          <p:cNvSpPr/>
          <p:nvPr/>
        </p:nvSpPr>
        <p:spPr>
          <a:xfrm>
            <a:off x="5989320" y="3154680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  <a:endParaRPr lang="en-US" sz="1300" dirty="0"/>
          </a:p>
        </p:txBody>
      </p:sp>
      <p:sp>
        <p:nvSpPr>
          <p:cNvPr id="39" name="Text 33"/>
          <p:cNvSpPr/>
          <p:nvPr/>
        </p:nvSpPr>
        <p:spPr>
          <a:xfrm>
            <a:off x="5989320" y="3410712"/>
            <a:ext cx="2606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kern="0" spc="2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outside surface</a:t>
            </a:r>
            <a:endParaRPr lang="en-US" sz="900" dirty="0"/>
          </a:p>
        </p:txBody>
      </p:sp>
      <p:sp>
        <p:nvSpPr>
          <p:cNvPr id="40" name="Text 34"/>
          <p:cNvSpPr/>
          <p:nvPr/>
        </p:nvSpPr>
        <p:spPr>
          <a:xfrm>
            <a:off x="5989320" y="3630168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the observation to whoever can act — insight reaching the disciplines that need it.</a:t>
            </a:r>
            <a:endParaRPr lang="en-US" sz="950" dirty="0"/>
          </a:p>
        </p:txBody>
      </p:sp>
      <p:sp>
        <p:nvSpPr>
          <p:cNvPr id="41" name="Shape 35"/>
          <p:cNvSpPr/>
          <p:nvPr/>
        </p:nvSpPr>
        <p:spPr>
          <a:xfrm>
            <a:off x="5806440" y="2971800"/>
            <a:ext cx="0" cy="91440"/>
          </a:xfrm>
          <a:prstGeom prst="line">
            <a:avLst/>
          </a:prstGeom>
          <a:noFill/>
          <a:ln w="12700">
            <a:solidFill>
              <a:srgbClr val="D4A95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2" name="Shape 36"/>
          <p:cNvSpPr/>
          <p:nvPr/>
        </p:nvSpPr>
        <p:spPr>
          <a:xfrm>
            <a:off x="7063740" y="4251960"/>
            <a:ext cx="0" cy="118872"/>
          </a:xfrm>
          <a:prstGeom prst="line">
            <a:avLst/>
          </a:prstGeom>
          <a:noFill/>
          <a:ln w="25400">
            <a:solidFill>
              <a:srgbClr val="D4A95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3" name="Shape 37"/>
          <p:cNvSpPr/>
          <p:nvPr/>
        </p:nvSpPr>
        <p:spPr>
          <a:xfrm>
            <a:off x="1600200" y="4370832"/>
            <a:ext cx="5463540" cy="0"/>
          </a:xfrm>
          <a:prstGeom prst="line">
            <a:avLst/>
          </a:prstGeom>
          <a:noFill/>
          <a:ln w="25400">
            <a:solidFill>
              <a:srgbClr val="D4A95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4" name="Shape 38"/>
          <p:cNvSpPr/>
          <p:nvPr/>
        </p:nvSpPr>
        <p:spPr>
          <a:xfrm>
            <a:off x="1600200" y="4251960"/>
            <a:ext cx="0" cy="118872"/>
          </a:xfrm>
          <a:prstGeom prst="line">
            <a:avLst/>
          </a:prstGeom>
          <a:noFill/>
          <a:ln w="25400">
            <a:solidFill>
              <a:srgbClr val="D4A95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4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0472" y="4050792"/>
            <a:ext cx="219456" cy="219456"/>
          </a:xfrm>
          <a:prstGeom prst="rect">
            <a:avLst/>
          </a:prstGeom>
        </p:spPr>
      </p:pic>
      <p:sp>
        <p:nvSpPr>
          <p:cNvPr id="46" name="Text 39"/>
          <p:cNvSpPr/>
          <p:nvPr/>
        </p:nvSpPr>
        <p:spPr>
          <a:xfrm>
            <a:off x="1645920" y="446227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 that disciplines can act on — continuous, not periodic</a:t>
            </a:r>
            <a:endParaRPr lang="en-US" sz="1000" dirty="0"/>
          </a:p>
        </p:txBody>
      </p:sp>
      <p:sp>
        <p:nvSpPr>
          <p:cNvPr id="47" name="Text 40"/>
          <p:cNvSpPr/>
          <p:nvPr/>
        </p:nvSpPr>
        <p:spPr>
          <a:xfrm>
            <a:off x="365760" y="484632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v2.0 · structural diagram</a:t>
            </a:r>
            <a:endParaRPr lang="en-US" sz="900" dirty="0"/>
          </a:p>
        </p:txBody>
      </p:sp>
      <p:sp>
        <p:nvSpPr>
          <p:cNvPr id="49" name="Text 28">
            <a:extLst>
              <a:ext uri="{FF2B5EF4-FFF2-40B4-BE49-F238E27FC236}">
                <a16:creationId xmlns:a16="http://schemas.microsoft.com/office/drawing/2014/main" id="{58179B25-52CF-3B5B-D456-706EFFF416A1}"/>
              </a:ext>
            </a:extLst>
          </p:cNvPr>
          <p:cNvSpPr/>
          <p:nvPr/>
        </p:nvSpPr>
        <p:spPr>
          <a:xfrm>
            <a:off x="7772400" y="48463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17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Following a TLS finding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70916" y="1691640"/>
            <a:ext cx="1508760" cy="1737360"/>
          </a:xfrm>
          <a:prstGeom prst="rect">
            <a:avLst/>
          </a:prstGeom>
          <a:solidFill>
            <a:srgbClr val="F7F8FC"/>
          </a:solidFill>
          <a:ln w="9525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1060704" y="1828800"/>
            <a:ext cx="329184" cy="329184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60704" y="18288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44068" y="2240280"/>
            <a:ext cx="1362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mgmt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44068" y="2560320"/>
            <a:ext cx="13624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Identifies deviation — classifies under taxonomy.</a:t>
            </a:r>
            <a:endParaRPr lang="en-US" sz="9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7964" y="2505456"/>
            <a:ext cx="128016" cy="128016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2144268" y="1691640"/>
            <a:ext cx="1508760" cy="1737360"/>
          </a:xfrm>
          <a:prstGeom prst="rect">
            <a:avLst/>
          </a:prstGeom>
          <a:solidFill>
            <a:srgbClr val="1E2761"/>
          </a:solidFill>
          <a:ln w="9525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8"/>
          <p:cNvSpPr/>
          <p:nvPr/>
        </p:nvSpPr>
        <p:spPr>
          <a:xfrm>
            <a:off x="2734056" y="1828800"/>
            <a:ext cx="329184" cy="329184"/>
          </a:xfrm>
          <a:prstGeom prst="ellipse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2734056" y="18288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2217420" y="2240280"/>
            <a:ext cx="1362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Conjunction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2217420" y="2560320"/>
            <a:ext cx="13624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Routes by classification — no human in the loop.</a:t>
            </a:r>
            <a:endParaRPr lang="en-US" sz="90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1316" y="2505456"/>
            <a:ext cx="128016" cy="128016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3817620" y="1691640"/>
            <a:ext cx="1508760" cy="1737360"/>
          </a:xfrm>
          <a:prstGeom prst="rect">
            <a:avLst/>
          </a:prstGeom>
          <a:solidFill>
            <a:srgbClr val="F7F8FC"/>
          </a:solidFill>
          <a:ln w="9525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3"/>
          <p:cNvSpPr/>
          <p:nvPr/>
        </p:nvSpPr>
        <p:spPr>
          <a:xfrm>
            <a:off x="4407408" y="1828800"/>
            <a:ext cx="329184" cy="329184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4"/>
          <p:cNvSpPr/>
          <p:nvPr/>
        </p:nvSpPr>
        <p:spPr>
          <a:xfrm>
            <a:off x="4407408" y="18288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3890772" y="2240280"/>
            <a:ext cx="1362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mgmt</a:t>
            </a:r>
            <a:endParaRPr lang="en-US" sz="1100" dirty="0"/>
          </a:p>
        </p:txBody>
      </p:sp>
      <p:sp>
        <p:nvSpPr>
          <p:cNvPr id="20" name="Text 16"/>
          <p:cNvSpPr/>
          <p:nvPr/>
        </p:nvSpPr>
        <p:spPr>
          <a:xfrm>
            <a:off x="3890772" y="2560320"/>
            <a:ext cx="13624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Multi-strand response: document, hold, flag pathway.</a:t>
            </a:r>
            <a:endParaRPr lang="en-US" sz="900" dirty="0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4668" y="2505456"/>
            <a:ext cx="128016" cy="128016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5490972" y="1691640"/>
            <a:ext cx="1508760" cy="1737360"/>
          </a:xfrm>
          <a:prstGeom prst="rect">
            <a:avLst/>
          </a:prstGeom>
          <a:solidFill>
            <a:srgbClr val="1E2761"/>
          </a:solidFill>
          <a:ln w="9525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18"/>
          <p:cNvSpPr/>
          <p:nvPr/>
        </p:nvSpPr>
        <p:spPr>
          <a:xfrm>
            <a:off x="6080760" y="1828800"/>
            <a:ext cx="329184" cy="329184"/>
          </a:xfrm>
          <a:prstGeom prst="ellipse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19"/>
          <p:cNvSpPr/>
          <p:nvPr/>
        </p:nvSpPr>
        <p:spPr>
          <a:xfrm>
            <a:off x="6080760" y="18288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0"/>
          <p:cNvSpPr/>
          <p:nvPr/>
        </p:nvSpPr>
        <p:spPr>
          <a:xfrm>
            <a:off x="5564124" y="2240280"/>
            <a:ext cx="1362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Conjunction</a:t>
            </a:r>
            <a:endParaRPr lang="en-US" sz="1100" dirty="0"/>
          </a:p>
        </p:txBody>
      </p:sp>
      <p:sp>
        <p:nvSpPr>
          <p:cNvPr id="26" name="Text 21"/>
          <p:cNvSpPr/>
          <p:nvPr/>
        </p:nvSpPr>
        <p:spPr>
          <a:xfrm>
            <a:off x="5564124" y="2560320"/>
            <a:ext cx="13624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Spots coherence conflict with change-mgmt policy.</a:t>
            </a:r>
            <a:endParaRPr lang="en-US" sz="900" dirty="0"/>
          </a:p>
        </p:txBody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8020" y="2505456"/>
            <a:ext cx="128016" cy="128016"/>
          </a:xfrm>
          <a:prstGeom prst="rect">
            <a:avLst/>
          </a:prstGeom>
        </p:spPr>
      </p:pic>
      <p:sp>
        <p:nvSpPr>
          <p:cNvPr id="28" name="Shape 22"/>
          <p:cNvSpPr/>
          <p:nvPr/>
        </p:nvSpPr>
        <p:spPr>
          <a:xfrm>
            <a:off x="7164324" y="1691640"/>
            <a:ext cx="1508760" cy="1737360"/>
          </a:xfrm>
          <a:prstGeom prst="rect">
            <a:avLst/>
          </a:prstGeom>
          <a:solidFill>
            <a:srgbClr val="F7F8FC"/>
          </a:solidFill>
          <a:ln w="9525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Shape 23"/>
          <p:cNvSpPr/>
          <p:nvPr/>
        </p:nvSpPr>
        <p:spPr>
          <a:xfrm>
            <a:off x="7754112" y="1828800"/>
            <a:ext cx="329184" cy="329184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0" name="Text 24"/>
          <p:cNvSpPr/>
          <p:nvPr/>
        </p:nvSpPr>
        <p:spPr>
          <a:xfrm>
            <a:off x="7754112" y="18288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200" dirty="0"/>
          </a:p>
        </p:txBody>
      </p:sp>
      <p:sp>
        <p:nvSpPr>
          <p:cNvPr id="31" name="Text 25"/>
          <p:cNvSpPr/>
          <p:nvPr/>
        </p:nvSpPr>
        <p:spPr>
          <a:xfrm>
            <a:off x="7237476" y="2240280"/>
            <a:ext cx="1362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mgmt</a:t>
            </a:r>
            <a:endParaRPr lang="en-US" sz="1100" dirty="0"/>
          </a:p>
        </p:txBody>
      </p:sp>
      <p:sp>
        <p:nvSpPr>
          <p:cNvPr id="32" name="Text 26"/>
          <p:cNvSpPr/>
          <p:nvPr/>
        </p:nvSpPr>
        <p:spPr>
          <a:xfrm>
            <a:off x="7237476" y="2560320"/>
            <a:ext cx="13624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Revisits acceptance — evidence base has shifted.</a:t>
            </a:r>
            <a:endParaRPr lang="en-US" sz="900" dirty="0"/>
          </a:p>
        </p:txBody>
      </p:sp>
      <p:sp>
        <p:nvSpPr>
          <p:cNvPr id="33" name="Shape 27"/>
          <p:cNvSpPr/>
          <p:nvPr/>
        </p:nvSpPr>
        <p:spPr>
          <a:xfrm>
            <a:off x="457200" y="3749040"/>
            <a:ext cx="8321040" cy="914400"/>
          </a:xfrm>
          <a:prstGeom prst="rect">
            <a:avLst/>
          </a:prstGeom>
          <a:solidFill>
            <a:srgbClr val="F7F8FC"/>
          </a:solidFill>
          <a:ln w="12700">
            <a:solidFill>
              <a:srgbClr val="D4A95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4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977640"/>
            <a:ext cx="411480" cy="411480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1234440" y="3840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 what didn't happen:</a:t>
            </a:r>
            <a:endParaRPr lang="en-US" sz="1200" dirty="0"/>
          </a:p>
        </p:txBody>
      </p:sp>
      <p:sp>
        <p:nvSpPr>
          <p:cNvPr id="36" name="Text 29"/>
          <p:cNvSpPr/>
          <p:nvPr/>
        </p:nvSpPr>
        <p:spPr>
          <a:xfrm>
            <a:off x="1234440" y="4096512"/>
            <a:ext cx="7406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i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human routed the finding. No GRC team reconstructed integration. No discipline did anyone else's work.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i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substrate carried it. The conjunction surfaced the conflict. Each discipline kept its own authority.</a:t>
            </a:r>
            <a:endParaRPr lang="en-US" sz="1050" dirty="0"/>
          </a:p>
        </p:txBody>
      </p:sp>
      <p:sp>
        <p:nvSpPr>
          <p:cNvPr id="37" name="Text 30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v2.0</a:t>
            </a:r>
            <a:endParaRPr lang="en-US" sz="900" dirty="0"/>
          </a:p>
        </p:txBody>
      </p:sp>
      <p:sp>
        <p:nvSpPr>
          <p:cNvPr id="38" name="Text 31"/>
          <p:cNvSpPr/>
          <p:nvPr/>
        </p:nvSpPr>
        <p:spPr>
          <a:xfrm>
            <a:off x="7772400" y="48463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17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THIS BE BUILT?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an implementation looks like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463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CONJUNCTION, AS A SYSTEM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4206240" cy="59436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64008" cy="59436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984248"/>
            <a:ext cx="274320" cy="274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78992" y="1865376"/>
            <a:ext cx="3429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78992" y="2075688"/>
            <a:ext cx="3429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kern="0" spc="1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outside surface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78992" y="2231136"/>
            <a:ext cx="3429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notifications · tickets · dashboards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457200" y="2487168"/>
            <a:ext cx="4206240" cy="59436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457200" y="2487168"/>
            <a:ext cx="64008" cy="59436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2642616"/>
            <a:ext cx="274320" cy="27432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078992" y="2523744"/>
            <a:ext cx="3429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Observation (Review)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1078992" y="2734056"/>
            <a:ext cx="3429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kern="0" spc="1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queries against substrate state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1078992" y="2889504"/>
            <a:ext cx="3429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engine · coherence checks · alerting</a:t>
            </a:r>
            <a:endParaRPr lang="en-US" sz="900" dirty="0"/>
          </a:p>
        </p:txBody>
      </p:sp>
      <p:sp>
        <p:nvSpPr>
          <p:cNvPr id="17" name="Shape 13"/>
          <p:cNvSpPr/>
          <p:nvPr/>
        </p:nvSpPr>
        <p:spPr>
          <a:xfrm>
            <a:off x="457200" y="3145536"/>
            <a:ext cx="4206240" cy="59436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Shape 14"/>
          <p:cNvSpPr/>
          <p:nvPr/>
        </p:nvSpPr>
        <p:spPr>
          <a:xfrm>
            <a:off x="457200" y="3145536"/>
            <a:ext cx="64008" cy="59436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3300984"/>
            <a:ext cx="274320" cy="27432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078992" y="3182112"/>
            <a:ext cx="3429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1078992" y="3392424"/>
            <a:ext cx="3429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kern="0" spc="1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binding declarations as routing rules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1078992" y="3547872"/>
            <a:ext cx="3429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event/message bus · workflow engine</a:t>
            </a:r>
            <a:endParaRPr lang="en-US" sz="900" dirty="0"/>
          </a:p>
        </p:txBody>
      </p:sp>
      <p:sp>
        <p:nvSpPr>
          <p:cNvPr id="23" name="Shape 18"/>
          <p:cNvSpPr/>
          <p:nvPr/>
        </p:nvSpPr>
        <p:spPr>
          <a:xfrm>
            <a:off x="457200" y="3803904"/>
            <a:ext cx="4206240" cy="59436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Shape 19"/>
          <p:cNvSpPr/>
          <p:nvPr/>
        </p:nvSpPr>
        <p:spPr>
          <a:xfrm>
            <a:off x="457200" y="3803904"/>
            <a:ext cx="64008" cy="59436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68" y="3959352"/>
            <a:ext cx="274320" cy="27432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1078992" y="3840480"/>
            <a:ext cx="3429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substrate</a:t>
            </a:r>
            <a:endParaRPr lang="en-US" sz="1200" dirty="0"/>
          </a:p>
        </p:txBody>
      </p:sp>
      <p:sp>
        <p:nvSpPr>
          <p:cNvPr id="27" name="Text 21"/>
          <p:cNvSpPr/>
          <p:nvPr/>
        </p:nvSpPr>
        <p:spPr>
          <a:xfrm>
            <a:off x="1078992" y="4050792"/>
            <a:ext cx="3429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kern="0" spc="1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schemas · taxonomies · translation rules · measurement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1078992" y="4206240"/>
            <a:ext cx="3429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DB or relational DB · data catalog</a:t>
            </a:r>
            <a:endParaRPr lang="en-US" sz="900" dirty="0"/>
          </a:p>
        </p:txBody>
      </p:sp>
      <p:sp>
        <p:nvSpPr>
          <p:cNvPr id="29" name="Text 23"/>
          <p:cNvSpPr/>
          <p:nvPr/>
        </p:nvSpPr>
        <p:spPr>
          <a:xfrm>
            <a:off x="4937760" y="1463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YOU PROBABLY ALREADY HAVE</a:t>
            </a:r>
            <a:endParaRPr lang="en-US" sz="1000" dirty="0"/>
          </a:p>
        </p:txBody>
      </p:sp>
      <p:sp>
        <p:nvSpPr>
          <p:cNvPr id="30" name="Text 24"/>
          <p:cNvSpPr/>
          <p:nvPr/>
        </p:nvSpPr>
        <p:spPr>
          <a:xfrm>
            <a:off x="4937760" y="178308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doesn't require new platforms.</a:t>
            </a:r>
            <a:endParaRPr lang="en-US" sz="10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50" i="1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asks that what you have is structured around one substrate, not many.</a:t>
            </a:r>
            <a:endParaRPr lang="en-US" sz="1050" dirty="0"/>
          </a:p>
        </p:txBody>
      </p:sp>
      <p:sp>
        <p:nvSpPr>
          <p:cNvPr id="31" name="Shape 25"/>
          <p:cNvSpPr/>
          <p:nvPr/>
        </p:nvSpPr>
        <p:spPr>
          <a:xfrm>
            <a:off x="4937760" y="2331720"/>
            <a:ext cx="1874520" cy="685800"/>
          </a:xfrm>
          <a:prstGeom prst="rect">
            <a:avLst/>
          </a:prstGeom>
          <a:solidFill>
            <a:srgbClr val="F7F8FC"/>
          </a:solidFill>
          <a:ln w="635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0" y="2450592"/>
            <a:ext cx="274320" cy="274320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5394960" y="240487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GRC platforms</a:t>
            </a:r>
            <a:endParaRPr lang="en-US" sz="1050" dirty="0"/>
          </a:p>
        </p:txBody>
      </p:sp>
      <p:sp>
        <p:nvSpPr>
          <p:cNvPr id="34" name="Text 27"/>
          <p:cNvSpPr/>
          <p:nvPr/>
        </p:nvSpPr>
        <p:spPr>
          <a:xfrm>
            <a:off x="5394960" y="2642616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Archer · ServiceNow GRC · OneTrust — hold artefact records</a:t>
            </a:r>
            <a:endParaRPr lang="en-US" sz="850" dirty="0"/>
          </a:p>
        </p:txBody>
      </p:sp>
      <p:sp>
        <p:nvSpPr>
          <p:cNvPr id="35" name="Shape 28"/>
          <p:cNvSpPr/>
          <p:nvPr/>
        </p:nvSpPr>
        <p:spPr>
          <a:xfrm>
            <a:off x="6903720" y="2331720"/>
            <a:ext cx="1874520" cy="685800"/>
          </a:xfrm>
          <a:prstGeom prst="rect">
            <a:avLst/>
          </a:prstGeom>
          <a:solidFill>
            <a:srgbClr val="F7F8FC"/>
          </a:solidFill>
          <a:ln w="635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6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5160" y="2450592"/>
            <a:ext cx="274320" cy="274320"/>
          </a:xfrm>
          <a:prstGeom prst="rect">
            <a:avLst/>
          </a:prstGeom>
          <a:solidFill>
            <a:srgbClr val="1E2761"/>
          </a:solidFill>
        </p:spPr>
      </p:pic>
      <p:sp>
        <p:nvSpPr>
          <p:cNvPr id="37" name="Text 29"/>
          <p:cNvSpPr/>
          <p:nvPr/>
        </p:nvSpPr>
        <p:spPr>
          <a:xfrm>
            <a:off x="7360920" y="240487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or relational DB</a:t>
            </a:r>
            <a:endParaRPr lang="en-US" sz="1050" dirty="0"/>
          </a:p>
        </p:txBody>
      </p:sp>
      <p:sp>
        <p:nvSpPr>
          <p:cNvPr id="38" name="Text 30"/>
          <p:cNvSpPr/>
          <p:nvPr/>
        </p:nvSpPr>
        <p:spPr>
          <a:xfrm>
            <a:off x="7360920" y="2642616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schemas, taxonomies, translation rules</a:t>
            </a:r>
            <a:endParaRPr lang="en-US" sz="850" dirty="0"/>
          </a:p>
        </p:txBody>
      </p:sp>
      <p:sp>
        <p:nvSpPr>
          <p:cNvPr id="39" name="Shape 31"/>
          <p:cNvSpPr/>
          <p:nvPr/>
        </p:nvSpPr>
        <p:spPr>
          <a:xfrm>
            <a:off x="4937760" y="3108960"/>
            <a:ext cx="1874520" cy="685800"/>
          </a:xfrm>
          <a:prstGeom prst="rect">
            <a:avLst/>
          </a:prstGeom>
          <a:solidFill>
            <a:srgbClr val="F7F8FC"/>
          </a:solidFill>
          <a:ln w="635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40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3227832"/>
            <a:ext cx="274320" cy="274320"/>
          </a:xfrm>
          <a:prstGeom prst="rect">
            <a:avLst/>
          </a:prstGeom>
          <a:solidFill>
            <a:srgbClr val="1E2761"/>
          </a:solidFill>
        </p:spPr>
      </p:pic>
      <p:sp>
        <p:nvSpPr>
          <p:cNvPr id="41" name="Text 32"/>
          <p:cNvSpPr/>
          <p:nvPr/>
        </p:nvSpPr>
        <p:spPr>
          <a:xfrm>
            <a:off x="5394960" y="318211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bus</a:t>
            </a:r>
            <a:endParaRPr lang="en-US" sz="1050" dirty="0"/>
          </a:p>
        </p:txBody>
      </p:sp>
      <p:sp>
        <p:nvSpPr>
          <p:cNvPr id="42" name="Text 33"/>
          <p:cNvSpPr/>
          <p:nvPr/>
        </p:nvSpPr>
        <p:spPr>
          <a:xfrm>
            <a:off x="5394960" y="3419856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iPaaS · message queues — carry routing</a:t>
            </a:r>
            <a:endParaRPr lang="en-US" sz="850" dirty="0"/>
          </a:p>
        </p:txBody>
      </p:sp>
      <p:sp>
        <p:nvSpPr>
          <p:cNvPr id="43" name="Shape 34"/>
          <p:cNvSpPr/>
          <p:nvPr/>
        </p:nvSpPr>
        <p:spPr>
          <a:xfrm>
            <a:off x="6903720" y="3108960"/>
            <a:ext cx="1874520" cy="685800"/>
          </a:xfrm>
          <a:prstGeom prst="rect">
            <a:avLst/>
          </a:prstGeom>
          <a:solidFill>
            <a:srgbClr val="F7F8FC"/>
          </a:solidFill>
          <a:ln w="635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44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5160" y="3227832"/>
            <a:ext cx="274320" cy="274320"/>
          </a:xfrm>
          <a:prstGeom prst="rect">
            <a:avLst/>
          </a:prstGeom>
        </p:spPr>
      </p:pic>
      <p:sp>
        <p:nvSpPr>
          <p:cNvPr id="45" name="Text 35"/>
          <p:cNvSpPr/>
          <p:nvPr/>
        </p:nvSpPr>
        <p:spPr>
          <a:xfrm>
            <a:off x="7360920" y="318211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Policy-as-code</a:t>
            </a:r>
            <a:endParaRPr lang="en-US" sz="1050" dirty="0"/>
          </a:p>
        </p:txBody>
      </p:sp>
      <p:sp>
        <p:nvSpPr>
          <p:cNvPr id="46" name="Text 36"/>
          <p:cNvSpPr/>
          <p:nvPr/>
        </p:nvSpPr>
        <p:spPr>
          <a:xfrm>
            <a:off x="7360920" y="3419856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 · Sentinel — express coherence rules</a:t>
            </a:r>
            <a:endParaRPr lang="en-US" sz="850" dirty="0"/>
          </a:p>
        </p:txBody>
      </p:sp>
      <p:sp>
        <p:nvSpPr>
          <p:cNvPr id="47" name="Shape 37"/>
          <p:cNvSpPr/>
          <p:nvPr/>
        </p:nvSpPr>
        <p:spPr>
          <a:xfrm>
            <a:off x="4937760" y="3886200"/>
            <a:ext cx="1874520" cy="685800"/>
          </a:xfrm>
          <a:prstGeom prst="rect">
            <a:avLst/>
          </a:prstGeom>
          <a:solidFill>
            <a:srgbClr val="F7F8FC"/>
          </a:solidFill>
          <a:ln w="635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48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9200" y="4005072"/>
            <a:ext cx="274320" cy="274320"/>
          </a:xfrm>
          <a:prstGeom prst="rect">
            <a:avLst/>
          </a:prstGeom>
        </p:spPr>
      </p:pic>
      <p:sp>
        <p:nvSpPr>
          <p:cNvPr id="49" name="Text 38"/>
          <p:cNvSpPr/>
          <p:nvPr/>
        </p:nvSpPr>
        <p:spPr>
          <a:xfrm>
            <a:off x="5394960" y="395935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catalog</a:t>
            </a:r>
            <a:endParaRPr lang="en-US" sz="1050" dirty="0"/>
          </a:p>
        </p:txBody>
      </p:sp>
      <p:sp>
        <p:nvSpPr>
          <p:cNvPr id="50" name="Text 39"/>
          <p:cNvSpPr/>
          <p:nvPr/>
        </p:nvSpPr>
        <p:spPr>
          <a:xfrm>
            <a:off x="5394960" y="4197096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Collibra · Atlan — anchor the taxonomy</a:t>
            </a:r>
            <a:endParaRPr lang="en-US" sz="850" dirty="0"/>
          </a:p>
        </p:txBody>
      </p:sp>
      <p:sp>
        <p:nvSpPr>
          <p:cNvPr id="51" name="Shape 40"/>
          <p:cNvSpPr/>
          <p:nvPr/>
        </p:nvSpPr>
        <p:spPr>
          <a:xfrm>
            <a:off x="6903720" y="3886200"/>
            <a:ext cx="1874520" cy="685800"/>
          </a:xfrm>
          <a:prstGeom prst="rect">
            <a:avLst/>
          </a:prstGeom>
          <a:solidFill>
            <a:srgbClr val="F7F8FC"/>
          </a:solidFill>
          <a:ln w="635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2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0" y="4005072"/>
            <a:ext cx="274320" cy="274320"/>
          </a:xfrm>
          <a:prstGeom prst="rect">
            <a:avLst/>
          </a:prstGeom>
          <a:solidFill>
            <a:srgbClr val="1E2761"/>
          </a:solidFill>
        </p:spPr>
      </p:pic>
      <p:sp>
        <p:nvSpPr>
          <p:cNvPr id="53" name="Text 41"/>
          <p:cNvSpPr/>
          <p:nvPr/>
        </p:nvSpPr>
        <p:spPr>
          <a:xfrm>
            <a:off x="7360920" y="395935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Ticketing &amp; dashboards</a:t>
            </a:r>
            <a:endParaRPr lang="en-US" sz="1050" dirty="0"/>
          </a:p>
        </p:txBody>
      </p:sp>
      <p:sp>
        <p:nvSpPr>
          <p:cNvPr id="54" name="Text 42"/>
          <p:cNvSpPr/>
          <p:nvPr/>
        </p:nvSpPr>
        <p:spPr>
          <a:xfrm>
            <a:off x="7360920" y="4197096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Jira · ServiceNow · BI — carry communication</a:t>
            </a:r>
            <a:endParaRPr lang="en-US" sz="850" dirty="0"/>
          </a:p>
        </p:txBody>
      </p:sp>
      <p:sp>
        <p:nvSpPr>
          <p:cNvPr id="55" name="Text 43"/>
          <p:cNvSpPr/>
          <p:nvPr/>
        </p:nvSpPr>
        <p:spPr>
          <a:xfrm>
            <a:off x="457200" y="4645152"/>
            <a:ext cx="8321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change isn't new tooling. It's organising one substrate instead of many.</a:t>
            </a:r>
            <a:endParaRPr lang="en-US" sz="1050" dirty="0"/>
          </a:p>
        </p:txBody>
      </p:sp>
      <p:sp>
        <p:nvSpPr>
          <p:cNvPr id="56" name="Text 44"/>
          <p:cNvSpPr/>
          <p:nvPr/>
        </p:nvSpPr>
        <p:spPr>
          <a:xfrm>
            <a:off x="365760" y="484632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v2.0 · implementation</a:t>
            </a:r>
            <a:endParaRPr lang="en-US" sz="900" dirty="0"/>
          </a:p>
        </p:txBody>
      </p:sp>
      <p:sp>
        <p:nvSpPr>
          <p:cNvPr id="58" name="Text 28">
            <a:extLst>
              <a:ext uri="{FF2B5EF4-FFF2-40B4-BE49-F238E27FC236}">
                <a16:creationId xmlns:a16="http://schemas.microsoft.com/office/drawing/2014/main" id="{3F86065A-2715-B637-EDB7-7E96F6DF7743}"/>
              </a:ext>
            </a:extLst>
          </p:cNvPr>
          <p:cNvSpPr/>
          <p:nvPr/>
        </p:nvSpPr>
        <p:spPr>
          <a:xfrm>
            <a:off x="7772400" y="48463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17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MEANS IN PRACTICE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you'd actually maintain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417320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58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Standards stay where they are. Each remains the authority for its own subject matter.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8321040" cy="868680"/>
          </a:xfrm>
          <a:prstGeom prst="rect">
            <a:avLst/>
          </a:prstGeom>
          <a:solidFill>
            <a:srgbClr val="F7F8FC"/>
          </a:solidFill>
          <a:ln w="635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73152" cy="86868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057400"/>
            <a:ext cx="411480" cy="411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80160" y="192024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conjunction description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280160" y="2221992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Articulates what the substrate holds — schemas, taxonomies, translation rules, measurement constructs, shared capabilities like control management — and the services it provides.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57200" y="2788920"/>
            <a:ext cx="8321040" cy="868680"/>
          </a:xfrm>
          <a:prstGeom prst="rect">
            <a:avLst/>
          </a:prstGeom>
          <a:solidFill>
            <a:srgbClr val="F7F8FC"/>
          </a:solidFill>
          <a:ln w="635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8"/>
          <p:cNvSpPr/>
          <p:nvPr/>
        </p:nvSpPr>
        <p:spPr>
          <a:xfrm>
            <a:off x="457200" y="2788920"/>
            <a:ext cx="73152" cy="86868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017520"/>
            <a:ext cx="411480" cy="4114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280160" y="288036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binding declaration per discipline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1280160" y="3182112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 which strands it contributes to, which conjunction services it consumes, what axis it operates on, and how inputs and outputs flow. Binding is opt-in.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457200" y="3749040"/>
            <a:ext cx="8321040" cy="868680"/>
          </a:xfrm>
          <a:prstGeom prst="rect">
            <a:avLst/>
          </a:prstGeom>
          <a:solidFill>
            <a:srgbClr val="F7F8FC"/>
          </a:solidFill>
          <a:ln w="635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2"/>
          <p:cNvSpPr/>
          <p:nvPr/>
        </p:nvSpPr>
        <p:spPr>
          <a:xfrm>
            <a:off x="457200" y="3749040"/>
            <a:ext cx="73152" cy="868680"/>
          </a:xfrm>
          <a:prstGeom prst="rect">
            <a:avLst/>
          </a:prstGeom>
          <a:solidFill>
            <a:srgbClr val="D4A95A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977640"/>
            <a:ext cx="411480" cy="41148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280160" y="3840480"/>
            <a:ext cx="7315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strand-conjunction discipline</a:t>
            </a:r>
            <a:endParaRPr lang="en-US" sz="1500" dirty="0"/>
          </a:p>
        </p:txBody>
      </p:sp>
      <p:sp>
        <p:nvSpPr>
          <p:cNvPr id="19" name="Text 14"/>
          <p:cNvSpPr/>
          <p:nvPr/>
        </p:nvSpPr>
        <p:spPr>
          <a:xfrm>
            <a:off x="1280160" y="4142232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Holds the substrate, surfaces inadequacies in joining, operates 'for those who declare connection' — services without authority over the disciplines that consume them.</a:t>
            </a:r>
            <a:endParaRPr lang="en-US" sz="1050" dirty="0"/>
          </a:p>
        </p:txBody>
      </p:sp>
      <p:sp>
        <p:nvSpPr>
          <p:cNvPr id="20" name="Text 1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v2.0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7772400" y="48463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17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MEANS FOR YOU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400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your work changes post-PDCA+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4023360" cy="411480"/>
          </a:xfrm>
          <a:prstGeom prst="rect">
            <a:avLst/>
          </a:prstGeom>
          <a:solidFill>
            <a:srgbClr val="F7F8FC"/>
          </a:solidFill>
          <a:ln w="12700">
            <a:solidFill>
              <a:srgbClr val="B83B3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594360" y="146304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B8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 — IN YOUR HEAD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663440" y="1463040"/>
            <a:ext cx="4023360" cy="411480"/>
          </a:xfrm>
          <a:prstGeom prst="rect">
            <a:avLst/>
          </a:prstGeom>
          <a:solidFill>
            <a:srgbClr val="F7F8FC"/>
          </a:solidFill>
          <a:ln w="12700">
            <a:solidFill>
              <a:srgbClr val="2E7A5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4800600" y="146304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7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PDCA+ — IN THE SUBSTRATE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947672"/>
            <a:ext cx="4023360" cy="603504"/>
          </a:xfrm>
          <a:prstGeom prst="rect">
            <a:avLst/>
          </a:prstGeom>
          <a:solidFill>
            <a:srgbClr val="FFFFFF"/>
          </a:solidFill>
          <a:ln w="508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211226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960120" y="2020824"/>
            <a:ext cx="3429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Translator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960120" y="2240280"/>
            <a:ext cx="3429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Mapping between standards' vocabularies in your head, meeting by meeting.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4663440" y="1947672"/>
            <a:ext cx="4023360" cy="603504"/>
          </a:xfrm>
          <a:prstGeom prst="rect">
            <a:avLst/>
          </a:prstGeom>
          <a:solidFill>
            <a:srgbClr val="FFFFFF"/>
          </a:solidFill>
          <a:ln w="508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168" y="2112264"/>
            <a:ext cx="310896" cy="31089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Text 10"/>
          <p:cNvSpPr/>
          <p:nvPr/>
        </p:nvSpPr>
        <p:spPr>
          <a:xfrm>
            <a:off x="5166360" y="2020824"/>
            <a:ext cx="3429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Substrate steward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5166360" y="2240280"/>
            <a:ext cx="3429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Translation rules live in the conjunction. You curate them, not re-derive them.</a:t>
            </a:r>
            <a:endParaRPr lang="en-US" sz="900" dirty="0"/>
          </a:p>
        </p:txBody>
      </p:sp>
      <p:sp>
        <p:nvSpPr>
          <p:cNvPr id="16" name="Shape 12"/>
          <p:cNvSpPr/>
          <p:nvPr/>
        </p:nvSpPr>
        <p:spPr>
          <a:xfrm>
            <a:off x="457200" y="2624328"/>
            <a:ext cx="4023360" cy="603504"/>
          </a:xfrm>
          <a:prstGeom prst="rect">
            <a:avLst/>
          </a:prstGeom>
          <a:solidFill>
            <a:srgbClr val="FFFFFF"/>
          </a:solidFill>
          <a:ln w="508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28" y="2788920"/>
            <a:ext cx="310896" cy="31089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60120" y="2697480"/>
            <a:ext cx="3429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Firefighter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960120" y="2916936"/>
            <a:ext cx="3429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Chasing findings through systems that don't talk, hoping nothing falls through.</a:t>
            </a:r>
            <a:endParaRPr lang="en-US" sz="900" dirty="0"/>
          </a:p>
        </p:txBody>
      </p:sp>
      <p:sp>
        <p:nvSpPr>
          <p:cNvPr id="20" name="Shape 15"/>
          <p:cNvSpPr/>
          <p:nvPr/>
        </p:nvSpPr>
        <p:spPr>
          <a:xfrm>
            <a:off x="4663440" y="2624328"/>
            <a:ext cx="4023360" cy="603504"/>
          </a:xfrm>
          <a:prstGeom prst="rect">
            <a:avLst/>
          </a:prstGeom>
          <a:solidFill>
            <a:srgbClr val="FFFFFF"/>
          </a:solidFill>
          <a:ln w="508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168" y="2788920"/>
            <a:ext cx="310896" cy="31089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166360" y="2697480"/>
            <a:ext cx="3429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Observer of inadequacy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5166360" y="2916936"/>
            <a:ext cx="3429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conjunction surfaces what doesn't fit. You decide how to revise the substrate.</a:t>
            </a:r>
            <a:endParaRPr lang="en-US" sz="900" dirty="0"/>
          </a:p>
        </p:txBody>
      </p:sp>
      <p:sp>
        <p:nvSpPr>
          <p:cNvPr id="24" name="Shape 18"/>
          <p:cNvSpPr/>
          <p:nvPr/>
        </p:nvSpPr>
        <p:spPr>
          <a:xfrm>
            <a:off x="457200" y="3300984"/>
            <a:ext cx="4023360" cy="603504"/>
          </a:xfrm>
          <a:prstGeom prst="rect">
            <a:avLst/>
          </a:prstGeom>
          <a:solidFill>
            <a:srgbClr val="FFFFFF"/>
          </a:solidFill>
          <a:ln w="508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928" y="3465576"/>
            <a:ext cx="310896" cy="31089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960120" y="3374136"/>
            <a:ext cx="3429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integrator</a:t>
            </a:r>
            <a:endParaRPr lang="en-US" sz="1100" dirty="0"/>
          </a:p>
        </p:txBody>
      </p:sp>
      <p:sp>
        <p:nvSpPr>
          <p:cNvPr id="27" name="Text 20"/>
          <p:cNvSpPr/>
          <p:nvPr/>
        </p:nvSpPr>
        <p:spPr>
          <a:xfrm>
            <a:off x="960120" y="3593592"/>
            <a:ext cx="3429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Reconciling registers across regimes — ISO 27001 ↔ NIST RMF — by hand.</a:t>
            </a:r>
            <a:endParaRPr lang="en-US" sz="900" dirty="0"/>
          </a:p>
        </p:txBody>
      </p:sp>
      <p:sp>
        <p:nvSpPr>
          <p:cNvPr id="28" name="Shape 21"/>
          <p:cNvSpPr/>
          <p:nvPr/>
        </p:nvSpPr>
        <p:spPr>
          <a:xfrm>
            <a:off x="4663440" y="3300984"/>
            <a:ext cx="4023360" cy="603504"/>
          </a:xfrm>
          <a:prstGeom prst="rect">
            <a:avLst/>
          </a:prstGeom>
          <a:solidFill>
            <a:srgbClr val="FFFFFF"/>
          </a:solidFill>
          <a:ln w="508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3168" y="3465576"/>
            <a:ext cx="310896" cy="310896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5166360" y="3374136"/>
            <a:ext cx="3429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Binding designer</a:t>
            </a:r>
            <a:endParaRPr lang="en-US" sz="1100" dirty="0"/>
          </a:p>
        </p:txBody>
      </p:sp>
      <p:sp>
        <p:nvSpPr>
          <p:cNvPr id="31" name="Text 23"/>
          <p:cNvSpPr/>
          <p:nvPr/>
        </p:nvSpPr>
        <p:spPr>
          <a:xfrm>
            <a:off x="5166360" y="3593592"/>
            <a:ext cx="3429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write and maintain binding declarations. The routing happens by itself.</a:t>
            </a:r>
            <a:endParaRPr lang="en-US" sz="900" dirty="0"/>
          </a:p>
        </p:txBody>
      </p:sp>
      <p:sp>
        <p:nvSpPr>
          <p:cNvPr id="32" name="Shape 24"/>
          <p:cNvSpPr/>
          <p:nvPr/>
        </p:nvSpPr>
        <p:spPr>
          <a:xfrm>
            <a:off x="457200" y="3977640"/>
            <a:ext cx="4023360" cy="603504"/>
          </a:xfrm>
          <a:prstGeom prst="rect">
            <a:avLst/>
          </a:prstGeom>
          <a:solidFill>
            <a:srgbClr val="FFFFFF"/>
          </a:solidFill>
          <a:ln w="508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3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4142232"/>
            <a:ext cx="310896" cy="310896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960120" y="4050792"/>
            <a:ext cx="3429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point of failure</a:t>
            </a:r>
            <a:endParaRPr lang="en-US" sz="1100" dirty="0"/>
          </a:p>
        </p:txBody>
      </p:sp>
      <p:sp>
        <p:nvSpPr>
          <p:cNvPr id="35" name="Text 26"/>
          <p:cNvSpPr/>
          <p:nvPr/>
        </p:nvSpPr>
        <p:spPr>
          <a:xfrm>
            <a:off x="960120" y="4270248"/>
            <a:ext cx="3429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leave, the alignment leaves with you — institutional knowledge walks out.</a:t>
            </a:r>
            <a:endParaRPr lang="en-US" sz="900" dirty="0"/>
          </a:p>
        </p:txBody>
      </p:sp>
      <p:sp>
        <p:nvSpPr>
          <p:cNvPr id="36" name="Shape 27"/>
          <p:cNvSpPr/>
          <p:nvPr/>
        </p:nvSpPr>
        <p:spPr>
          <a:xfrm>
            <a:off x="4663440" y="3977640"/>
            <a:ext cx="4023360" cy="603504"/>
          </a:xfrm>
          <a:prstGeom prst="rect">
            <a:avLst/>
          </a:prstGeom>
          <a:solidFill>
            <a:srgbClr val="FFFFFF"/>
          </a:solidFill>
          <a:ln w="5080">
            <a:solidFill>
              <a:srgbClr val="D8DD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7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3168" y="4142232"/>
            <a:ext cx="310896" cy="310896"/>
          </a:xfrm>
          <a:prstGeom prst="rect">
            <a:avLst/>
          </a:prstGeom>
        </p:spPr>
      </p:pic>
      <p:sp>
        <p:nvSpPr>
          <p:cNvPr id="38" name="Text 28"/>
          <p:cNvSpPr/>
          <p:nvPr/>
        </p:nvSpPr>
        <p:spPr>
          <a:xfrm>
            <a:off x="5166360" y="4050792"/>
            <a:ext cx="3429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E7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in the framework</a:t>
            </a:r>
            <a:endParaRPr lang="en-US" sz="1100" dirty="0"/>
          </a:p>
        </p:txBody>
      </p:sp>
      <p:sp>
        <p:nvSpPr>
          <p:cNvPr id="39" name="Text 29"/>
          <p:cNvSpPr/>
          <p:nvPr/>
        </p:nvSpPr>
        <p:spPr>
          <a:xfrm>
            <a:off x="5166360" y="4270248"/>
            <a:ext cx="3429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substrate carries the picture. You become augmented by it, not its only holder.</a:t>
            </a:r>
            <a:endParaRPr lang="en-US" sz="900" dirty="0"/>
          </a:p>
        </p:txBody>
      </p:sp>
      <p:sp>
        <p:nvSpPr>
          <p:cNvPr id="40" name="Text 30"/>
          <p:cNvSpPr/>
          <p:nvPr/>
        </p:nvSpPr>
        <p:spPr>
          <a:xfrm>
            <a:off x="365760" y="484632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v2.0 · role transformation</a:t>
            </a:r>
            <a:endParaRPr lang="en-US" sz="900" dirty="0"/>
          </a:p>
        </p:txBody>
      </p:sp>
      <p:sp>
        <p:nvSpPr>
          <p:cNvPr id="42" name="Text 28">
            <a:extLst>
              <a:ext uri="{FF2B5EF4-FFF2-40B4-BE49-F238E27FC236}">
                <a16:creationId xmlns:a16="http://schemas.microsoft.com/office/drawing/2014/main" id="{3137F79E-4683-75FB-D9E7-017A9C9B993E}"/>
              </a:ext>
            </a:extLst>
          </p:cNvPr>
          <p:cNvSpPr/>
          <p:nvPr/>
        </p:nvSpPr>
        <p:spPr>
          <a:xfrm>
            <a:off x="7772400" y="48463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274320"/>
            <a:ext cx="4572000" cy="4572000"/>
          </a:xfrm>
          <a:prstGeom prst="ellipse">
            <a:avLst/>
          </a:prstGeom>
          <a:ln w="6350">
            <a:solidFill>
              <a:srgbClr val="CADCFC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777240" y="388620"/>
            <a:ext cx="274320" cy="4343400"/>
          </a:xfrm>
          <a:prstGeom prst="rect">
            <a:avLst/>
          </a:prstGeom>
          <a:solidFill>
            <a:srgbClr val="CADCFC">
              <a:alpha val="6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-1257300" y="2423160"/>
            <a:ext cx="4343400" cy="274320"/>
          </a:xfrm>
          <a:prstGeom prst="rect">
            <a:avLst/>
          </a:prstGeom>
          <a:solidFill>
            <a:srgbClr val="CADCFC">
              <a:alpha val="6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 rot="2700000">
            <a:off x="811530" y="1005840"/>
            <a:ext cx="205740" cy="3108960"/>
          </a:xfrm>
          <a:prstGeom prst="rect">
            <a:avLst/>
          </a:prstGeom>
          <a:solidFill>
            <a:srgbClr val="CADCFC">
              <a:alpha val="42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 rot="-2700000">
            <a:off x="811530" y="1005840"/>
            <a:ext cx="205740" cy="3108960"/>
          </a:xfrm>
          <a:prstGeom prst="rect">
            <a:avLst/>
          </a:prstGeom>
          <a:solidFill>
            <a:srgbClr val="CADCFC">
              <a:alpha val="42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731520" y="2377440"/>
            <a:ext cx="365760" cy="365760"/>
          </a:xfrm>
          <a:prstGeom prst="ellipse">
            <a:avLst/>
          </a:prstGeom>
          <a:solidFill>
            <a:srgbClr val="CADCFC">
              <a:alpha val="9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3657600" y="64008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D4A9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line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657600" y="1051560"/>
            <a:ext cx="5212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Disciplines aligned through</a:t>
            </a:r>
            <a:endParaRPr lang="en-US" sz="2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shared substrate produce</a:t>
            </a:r>
            <a:endParaRPr lang="en-US" sz="2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organisational lifecycle.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657600" y="2971800"/>
            <a:ext cx="5212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lifecycle is the byproduct.</a:t>
            </a:r>
            <a:endParaRPr lang="en-US" sz="1400" dirty="0"/>
          </a:p>
          <a:p>
            <a:pPr marL="0" indent="0">
              <a:buNone/>
            </a:pPr>
            <a:r>
              <a:rPr lang="en-US" sz="1400" i="1" dirty="0">
                <a:solidFill>
                  <a:srgbClr val="CADCF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conjunction is what makes it possible.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657600" y="3886200"/>
            <a:ext cx="914400" cy="0"/>
          </a:xfrm>
          <a:prstGeom prst="line">
            <a:avLst/>
          </a:prstGeom>
          <a:noFill/>
          <a:ln w="19050">
            <a:solidFill>
              <a:srgbClr val="D4A95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3657600" y="402336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bring back to your team: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657600" y="425196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1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Which two disciplines have the hardest hand-off today?</a:t>
            </a:r>
            <a:endParaRPr lang="en-US" sz="95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Whose head currently holds the alignment between them?</a:t>
            </a:r>
            <a:endParaRPr lang="en-US" sz="95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What would change if that alignment lived in shared substrate?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365760" y="484632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PDCA+ v2.0 · Joacim Brandell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772400" y="48463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17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1887</Words>
  <Application>Microsoft Office PowerPoint</Application>
  <PresentationFormat>On-screen Show (16:9)</PresentationFormat>
  <Paragraphs>365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PDCA+ v2.0 — Introduction</dc:title>
  <dc:subject>PptxGenJS Presentation</dc:subject>
  <dc:creator>Joacim Brandell</dc:creator>
  <cp:lastModifiedBy>Joacim Brandell</cp:lastModifiedBy>
  <cp:revision>1</cp:revision>
  <dcterms:created xsi:type="dcterms:W3CDTF">2026-05-13T05:56:10Z</dcterms:created>
  <dcterms:modified xsi:type="dcterms:W3CDTF">2026-05-13T10:56:22Z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4f809ae-1c8f-4bfb-b37c-0971d61adb63_Enabled">
    <vt:lpwstr>true</vt:lpwstr>
  </property>
  <property fmtid="{D5CDD505-2E9C-101B-9397-08002B2CF9AE}" pid="3" name="MSIP_Label_e4f809ae-1c8f-4bfb-b37c-0971d61adb63_SetDate">
    <vt:lpwstr>2026-05-13T06:14:00Z</vt:lpwstr>
  </property>
  <property fmtid="{D5CDD505-2E9C-101B-9397-08002B2CF9AE}" pid="4" name="MSIP_Label_e4f809ae-1c8f-4bfb-b37c-0971d61adb63_Method">
    <vt:lpwstr>Privileged</vt:lpwstr>
  </property>
  <property fmtid="{D5CDD505-2E9C-101B-9397-08002B2CF9AE}" pid="5" name="MSIP_Label_e4f809ae-1c8f-4bfb-b37c-0971d61adb63_Name">
    <vt:lpwstr>Company Unclassified</vt:lpwstr>
  </property>
  <property fmtid="{D5CDD505-2E9C-101B-9397-08002B2CF9AE}" pid="6" name="MSIP_Label_e4f809ae-1c8f-4bfb-b37c-0971d61adb63_SiteId">
    <vt:lpwstr>0d11ac4a-ef5e-423a-803b-e51aacfa43d6</vt:lpwstr>
  </property>
  <property fmtid="{D5CDD505-2E9C-101B-9397-08002B2CF9AE}" pid="7" name="MSIP_Label_e4f809ae-1c8f-4bfb-b37c-0971d61adb63_ActionId">
    <vt:lpwstr>388a856e-700a-431c-986b-8ef77e944254</vt:lpwstr>
  </property>
  <property fmtid="{D5CDD505-2E9C-101B-9397-08002B2CF9AE}" pid="8" name="MSIP_Label_e4f809ae-1c8f-4bfb-b37c-0971d61adb63_ContentBits">
    <vt:lpwstr>0</vt:lpwstr>
  </property>
  <property fmtid="{D5CDD505-2E9C-101B-9397-08002B2CF9AE}" pid="9" name="MSIP_Label_e4f809ae-1c8f-4bfb-b37c-0971d61adb63_Tag">
    <vt:lpwstr>10, 0, 1, 1</vt:lpwstr>
  </property>
</Properties>
</file>